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1" r:id="rId22"/>
    <p:sldId id="283" r:id="rId23"/>
    <p:sldId id="284" r:id="rId24"/>
    <p:sldId id="285" r:id="rId25"/>
    <p:sldId id="287" r:id="rId26"/>
    <p:sldId id="288" r:id="rId27"/>
    <p:sldId id="289" r:id="rId28"/>
    <p:sldId id="290" r:id="rId29"/>
    <p:sldId id="291" r:id="rId30"/>
    <p:sldId id="294" r:id="rId31"/>
    <p:sldId id="295" r:id="rId32"/>
    <p:sldId id="296" r:id="rId33"/>
    <p:sldId id="297" r:id="rId34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798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249423" y="4953000"/>
            <a:ext cx="9942830" cy="487680"/>
          </a:xfrm>
          <a:custGeom>
            <a:avLst/>
            <a:gdLst/>
            <a:ahLst/>
            <a:cxnLst/>
            <a:rect l="l" t="t" r="r" b="b"/>
            <a:pathLst>
              <a:path w="9942830" h="487679">
                <a:moveTo>
                  <a:pt x="9942322" y="0"/>
                </a:moveTo>
                <a:lnTo>
                  <a:pt x="0" y="289559"/>
                </a:lnTo>
                <a:lnTo>
                  <a:pt x="9942322" y="487553"/>
                </a:lnTo>
                <a:lnTo>
                  <a:pt x="9942322" y="0"/>
                </a:lnTo>
                <a:close/>
              </a:path>
            </a:pathLst>
          </a:custGeom>
          <a:solidFill>
            <a:srgbClr val="9FC9DC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47828" y="5237988"/>
            <a:ext cx="12044045" cy="788035"/>
          </a:xfrm>
          <a:custGeom>
            <a:avLst/>
            <a:gdLst/>
            <a:ahLst/>
            <a:cxnLst/>
            <a:rect l="l" t="t" r="r" b="b"/>
            <a:pathLst>
              <a:path w="12044045" h="788035">
                <a:moveTo>
                  <a:pt x="12043664" y="0"/>
                </a:moveTo>
                <a:lnTo>
                  <a:pt x="0" y="0"/>
                </a:lnTo>
                <a:lnTo>
                  <a:pt x="12043664" y="787908"/>
                </a:lnTo>
                <a:lnTo>
                  <a:pt x="120436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4998719"/>
            <a:ext cx="12191999" cy="18592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4992623"/>
            <a:ext cx="12191999" cy="8016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1201400" y="0"/>
            <a:ext cx="990600" cy="838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223586" y="114633"/>
            <a:ext cx="779044" cy="9399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254502" y="2805506"/>
            <a:ext cx="5682995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2/27/2023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001F5F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2/27/2023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001F5F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2/27/2023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65988" y="5945123"/>
            <a:ext cx="6530340" cy="913130"/>
          </a:xfrm>
          <a:custGeom>
            <a:avLst/>
            <a:gdLst/>
            <a:ahLst/>
            <a:cxnLst/>
            <a:rect l="l" t="t" r="r" b="b"/>
            <a:pathLst>
              <a:path w="6530340" h="913129">
                <a:moveTo>
                  <a:pt x="114274" y="21348"/>
                </a:moveTo>
                <a:lnTo>
                  <a:pt x="876" y="0"/>
                </a:lnTo>
                <a:lnTo>
                  <a:pt x="0" y="5473"/>
                </a:lnTo>
                <a:lnTo>
                  <a:pt x="114274" y="21348"/>
                </a:lnTo>
                <a:close/>
              </a:path>
              <a:path w="6530340" h="913129">
                <a:moveTo>
                  <a:pt x="6529832" y="912812"/>
                </a:moveTo>
                <a:lnTo>
                  <a:pt x="114274" y="21348"/>
                </a:lnTo>
                <a:lnTo>
                  <a:pt x="4848987" y="912812"/>
                </a:lnTo>
                <a:lnTo>
                  <a:pt x="6529832" y="912812"/>
                </a:lnTo>
                <a:close/>
              </a:path>
            </a:pathLst>
          </a:custGeom>
          <a:solidFill>
            <a:srgbClr val="9FC9DC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47699" y="5939027"/>
            <a:ext cx="4869180" cy="918844"/>
          </a:xfrm>
          <a:custGeom>
            <a:avLst/>
            <a:gdLst/>
            <a:ahLst/>
            <a:cxnLst/>
            <a:rect l="l" t="t" r="r" b="b"/>
            <a:pathLst>
              <a:path w="4869180" h="918845">
                <a:moveTo>
                  <a:pt x="0" y="0"/>
                </a:moveTo>
                <a:lnTo>
                  <a:pt x="10566" y="6350"/>
                </a:lnTo>
                <a:lnTo>
                  <a:pt x="3825240" y="918475"/>
                </a:lnTo>
                <a:lnTo>
                  <a:pt x="4869180" y="91847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5789675"/>
            <a:ext cx="4529327" cy="10683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5785103"/>
            <a:ext cx="4495799" cy="10728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223586" y="114633"/>
            <a:ext cx="779044" cy="9399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1201400" y="0"/>
            <a:ext cx="990600" cy="914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001F5F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2/27/2023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2/27/2023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249423" y="4953000"/>
            <a:ext cx="9942830" cy="487680"/>
          </a:xfrm>
          <a:custGeom>
            <a:avLst/>
            <a:gdLst/>
            <a:ahLst/>
            <a:cxnLst/>
            <a:rect l="l" t="t" r="r" b="b"/>
            <a:pathLst>
              <a:path w="9942830" h="487679">
                <a:moveTo>
                  <a:pt x="9942322" y="0"/>
                </a:moveTo>
                <a:lnTo>
                  <a:pt x="0" y="289559"/>
                </a:lnTo>
                <a:lnTo>
                  <a:pt x="9942322" y="487553"/>
                </a:lnTo>
                <a:lnTo>
                  <a:pt x="9942322" y="0"/>
                </a:lnTo>
                <a:close/>
              </a:path>
            </a:pathLst>
          </a:custGeom>
          <a:solidFill>
            <a:srgbClr val="9FC9DC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47828" y="5237988"/>
            <a:ext cx="12044045" cy="788035"/>
          </a:xfrm>
          <a:custGeom>
            <a:avLst/>
            <a:gdLst/>
            <a:ahLst/>
            <a:cxnLst/>
            <a:rect l="l" t="t" r="r" b="b"/>
            <a:pathLst>
              <a:path w="12044045" h="788035">
                <a:moveTo>
                  <a:pt x="12043664" y="0"/>
                </a:moveTo>
                <a:lnTo>
                  <a:pt x="0" y="0"/>
                </a:lnTo>
                <a:lnTo>
                  <a:pt x="12043664" y="787908"/>
                </a:lnTo>
                <a:lnTo>
                  <a:pt x="120436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4998719"/>
            <a:ext cx="12191999" cy="185927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47386" y="49101"/>
            <a:ext cx="779044" cy="9399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1201400" y="0"/>
            <a:ext cx="990600" cy="838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318889" y="2271140"/>
            <a:ext cx="3554221" cy="2997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001F5F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-12700" y="2032101"/>
            <a:ext cx="12217400" cy="1855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2/27/2023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15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15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.png"/><Relationship Id="rId7" Type="http://schemas.openxmlformats.org/officeDocument/2006/relationships/image" Target="../media/image6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8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17.png"/><Relationship Id="rId12" Type="http://schemas.openxmlformats.org/officeDocument/2006/relationships/image" Target="../media/image11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image" Target="../media/image119.png"/><Relationship Id="rId5" Type="http://schemas.openxmlformats.org/officeDocument/2006/relationships/image" Target="../media/image115.png"/><Relationship Id="rId10" Type="http://schemas.openxmlformats.org/officeDocument/2006/relationships/image" Target="../media/image110.png"/><Relationship Id="rId4" Type="http://schemas.openxmlformats.org/officeDocument/2006/relationships/image" Target="../media/image114.png"/><Relationship Id="rId9" Type="http://schemas.openxmlformats.org/officeDocument/2006/relationships/image" Target="../media/image1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30159" y="4352925"/>
            <a:ext cx="40100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20" dirty="0">
                <a:solidFill>
                  <a:srgbClr val="001F5F"/>
                </a:solidFill>
                <a:latin typeface="Carlito"/>
                <a:cs typeface="Carlito"/>
              </a:rPr>
              <a:t>by </a:t>
            </a:r>
            <a:r>
              <a:rPr sz="2000" b="1" spc="-5" dirty="0">
                <a:solidFill>
                  <a:srgbClr val="001F5F"/>
                </a:solidFill>
                <a:latin typeface="Carlito"/>
                <a:cs typeface="Carlito"/>
              </a:rPr>
              <a:t>Priti </a:t>
            </a:r>
            <a:r>
              <a:rPr sz="2000" b="1" spc="-20" dirty="0">
                <a:solidFill>
                  <a:srgbClr val="001F5F"/>
                </a:solidFill>
                <a:latin typeface="Carlito"/>
                <a:cs typeface="Carlito"/>
              </a:rPr>
              <a:t>Bhardwaj </a:t>
            </a:r>
            <a:r>
              <a:rPr sz="2000" b="1" dirty="0">
                <a:solidFill>
                  <a:srgbClr val="001F5F"/>
                </a:solidFill>
                <a:latin typeface="Carlito"/>
                <a:cs typeface="Carlito"/>
              </a:rPr>
              <a:t>, </a:t>
            </a:r>
            <a:r>
              <a:rPr sz="2000" b="1" spc="-50" dirty="0">
                <a:solidFill>
                  <a:srgbClr val="001F5F"/>
                </a:solidFill>
                <a:latin typeface="Carlito"/>
                <a:cs typeface="Carlito"/>
              </a:rPr>
              <a:t>CDAC </a:t>
            </a:r>
            <a:r>
              <a:rPr sz="2000" b="1" spc="-15" dirty="0">
                <a:solidFill>
                  <a:srgbClr val="001F5F"/>
                </a:solidFill>
                <a:latin typeface="Carlito"/>
                <a:cs typeface="Carlito"/>
              </a:rPr>
              <a:t>NOIDA,</a:t>
            </a:r>
            <a:r>
              <a:rPr sz="2000" b="1" spc="195" dirty="0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sz="2000" b="1" dirty="0">
                <a:solidFill>
                  <a:srgbClr val="001F5F"/>
                </a:solidFill>
                <a:latin typeface="Carlito"/>
                <a:cs typeface="Carlito"/>
              </a:rPr>
              <a:t>India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54502" y="2805506"/>
            <a:ext cx="5279898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65" dirty="0">
                <a:solidFill>
                  <a:srgbClr val="001F5F"/>
                </a:solidFill>
                <a:latin typeface="Carlito"/>
                <a:cs typeface="Carlito"/>
              </a:rPr>
              <a:t>APACHE</a:t>
            </a:r>
            <a:r>
              <a:rPr sz="3200" b="1" spc="-90" dirty="0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sz="3200" b="1" spc="-65" dirty="0">
                <a:solidFill>
                  <a:srgbClr val="001F5F"/>
                </a:solidFill>
                <a:latin typeface="Carlito"/>
                <a:cs typeface="Carlito"/>
              </a:rPr>
              <a:t>SPARK</a:t>
            </a:r>
            <a:endParaRPr sz="32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0945" y="1421638"/>
            <a:ext cx="83060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5" dirty="0"/>
              <a:t>Resilient </a:t>
            </a:r>
            <a:r>
              <a:rPr sz="3200" spc="-15" dirty="0"/>
              <a:t>Distributed</a:t>
            </a:r>
            <a:r>
              <a:rPr sz="3200" spc="-10" dirty="0"/>
              <a:t> </a:t>
            </a:r>
            <a:r>
              <a:rPr sz="3200" spc="-15" dirty="0"/>
              <a:t>Dataset(RDD)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85291" y="3335527"/>
            <a:ext cx="9923780" cy="1729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80" dirty="0">
                <a:solidFill>
                  <a:srgbClr val="1F487C"/>
                </a:solidFill>
                <a:latin typeface="Carlito"/>
                <a:cs typeface="Carlito"/>
              </a:rPr>
              <a:t>Two </a:t>
            </a:r>
            <a:r>
              <a:rPr sz="2000" dirty="0">
                <a:solidFill>
                  <a:srgbClr val="1F487C"/>
                </a:solidFill>
                <a:latin typeface="Carlito"/>
                <a:cs typeface="Carlito"/>
              </a:rPr>
              <a:t>types </a:t>
            </a:r>
            <a:r>
              <a:rPr sz="2000" spc="-5" dirty="0">
                <a:solidFill>
                  <a:srgbClr val="1F487C"/>
                </a:solidFill>
                <a:latin typeface="Carlito"/>
                <a:cs typeface="Carlito"/>
              </a:rPr>
              <a:t>of</a:t>
            </a:r>
            <a:r>
              <a:rPr sz="2000" spc="-10" dirty="0">
                <a:solidFill>
                  <a:srgbClr val="1F487C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1F487C"/>
                </a:solidFill>
                <a:latin typeface="Carlito"/>
                <a:cs typeface="Carlito"/>
              </a:rPr>
              <a:t>operations: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2700">
              <a:latin typeface="Carlito"/>
              <a:cs typeface="Carlito"/>
            </a:endParaRPr>
          </a:p>
          <a:p>
            <a:pPr marL="356870" indent="-344805">
              <a:lnSpc>
                <a:spcPct val="100000"/>
              </a:lnSpc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000" b="1" spc="-35" dirty="0">
                <a:solidFill>
                  <a:srgbClr val="1F487C"/>
                </a:solidFill>
                <a:latin typeface="Carlito"/>
                <a:cs typeface="Carlito"/>
              </a:rPr>
              <a:t>Transformations: </a:t>
            </a:r>
            <a:r>
              <a:rPr sz="2000" spc="-25" dirty="0">
                <a:solidFill>
                  <a:srgbClr val="1F487C"/>
                </a:solidFill>
                <a:latin typeface="Carlito"/>
                <a:cs typeface="Carlito"/>
              </a:rPr>
              <a:t>They </a:t>
            </a:r>
            <a:r>
              <a:rPr sz="2000" spc="-15" dirty="0">
                <a:solidFill>
                  <a:srgbClr val="1F487C"/>
                </a:solidFill>
                <a:latin typeface="Carlito"/>
                <a:cs typeface="Carlito"/>
              </a:rPr>
              <a:t>are </a:t>
            </a:r>
            <a:r>
              <a:rPr sz="2000" dirty="0">
                <a:solidFill>
                  <a:srgbClr val="1F487C"/>
                </a:solidFill>
                <a:latin typeface="Carlito"/>
                <a:cs typeface="Carlito"/>
              </a:rPr>
              <a:t>the </a:t>
            </a:r>
            <a:r>
              <a:rPr sz="2000" spc="-20" dirty="0">
                <a:solidFill>
                  <a:srgbClr val="1F487C"/>
                </a:solidFill>
                <a:latin typeface="Carlito"/>
                <a:cs typeface="Carlito"/>
              </a:rPr>
              <a:t>operations </a:t>
            </a:r>
            <a:r>
              <a:rPr sz="2000" spc="-15" dirty="0">
                <a:solidFill>
                  <a:srgbClr val="1F487C"/>
                </a:solidFill>
                <a:latin typeface="Carlito"/>
                <a:cs typeface="Carlito"/>
              </a:rPr>
              <a:t>that are </a:t>
            </a:r>
            <a:r>
              <a:rPr sz="2000" dirty="0">
                <a:solidFill>
                  <a:srgbClr val="1F487C"/>
                </a:solidFill>
                <a:latin typeface="Carlito"/>
                <a:cs typeface="Carlito"/>
              </a:rPr>
              <a:t>applied </a:t>
            </a:r>
            <a:r>
              <a:rPr sz="2000" spc="-20" dirty="0">
                <a:solidFill>
                  <a:srgbClr val="1F487C"/>
                </a:solidFill>
                <a:latin typeface="Carlito"/>
                <a:cs typeface="Carlito"/>
              </a:rPr>
              <a:t>to </a:t>
            </a:r>
            <a:r>
              <a:rPr sz="2000" spc="-35" dirty="0">
                <a:solidFill>
                  <a:srgbClr val="1F487C"/>
                </a:solidFill>
                <a:latin typeface="Carlito"/>
                <a:cs typeface="Carlito"/>
              </a:rPr>
              <a:t>create </a:t>
            </a:r>
            <a:r>
              <a:rPr sz="2000" dirty="0">
                <a:solidFill>
                  <a:srgbClr val="1F487C"/>
                </a:solidFill>
                <a:latin typeface="Carlito"/>
                <a:cs typeface="Carlito"/>
              </a:rPr>
              <a:t>a </a:t>
            </a:r>
            <a:r>
              <a:rPr sz="2000" spc="-15" dirty="0">
                <a:solidFill>
                  <a:srgbClr val="1F487C"/>
                </a:solidFill>
                <a:latin typeface="Carlito"/>
                <a:cs typeface="Carlito"/>
              </a:rPr>
              <a:t>new</a:t>
            </a:r>
            <a:r>
              <a:rPr sz="2000" spc="335" dirty="0">
                <a:solidFill>
                  <a:srgbClr val="1F487C"/>
                </a:solidFill>
                <a:latin typeface="Carlito"/>
                <a:cs typeface="Carlito"/>
              </a:rPr>
              <a:t> </a:t>
            </a:r>
            <a:r>
              <a:rPr sz="2000" spc="-30" dirty="0">
                <a:solidFill>
                  <a:srgbClr val="1F487C"/>
                </a:solidFill>
                <a:latin typeface="Carlito"/>
                <a:cs typeface="Carlito"/>
              </a:rPr>
              <a:t>RDD.</a:t>
            </a:r>
            <a:endParaRPr sz="2000">
              <a:latin typeface="Carlito"/>
              <a:cs typeface="Carlito"/>
            </a:endParaRPr>
          </a:p>
          <a:p>
            <a:pPr marL="356870" marR="5080" indent="-344805">
              <a:lnSpc>
                <a:spcPct val="100000"/>
              </a:lnSpc>
              <a:spcBef>
                <a:spcPts val="509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000" b="1" spc="-5" dirty="0">
                <a:solidFill>
                  <a:srgbClr val="1F487C"/>
                </a:solidFill>
                <a:latin typeface="Carlito"/>
                <a:cs typeface="Carlito"/>
              </a:rPr>
              <a:t>Actions</a:t>
            </a:r>
            <a:r>
              <a:rPr sz="2000" spc="-5" dirty="0">
                <a:solidFill>
                  <a:srgbClr val="1F487C"/>
                </a:solidFill>
                <a:latin typeface="Carlito"/>
                <a:cs typeface="Carlito"/>
              </a:rPr>
              <a:t>: </a:t>
            </a:r>
            <a:r>
              <a:rPr sz="2000" spc="-25" dirty="0">
                <a:solidFill>
                  <a:srgbClr val="1F487C"/>
                </a:solidFill>
                <a:latin typeface="Carlito"/>
                <a:cs typeface="Carlito"/>
              </a:rPr>
              <a:t>They </a:t>
            </a:r>
            <a:r>
              <a:rPr sz="2000" spc="-20" dirty="0">
                <a:solidFill>
                  <a:srgbClr val="1F487C"/>
                </a:solidFill>
                <a:latin typeface="Carlito"/>
                <a:cs typeface="Carlito"/>
              </a:rPr>
              <a:t>are </a:t>
            </a:r>
            <a:r>
              <a:rPr sz="2000" dirty="0">
                <a:solidFill>
                  <a:srgbClr val="1F487C"/>
                </a:solidFill>
                <a:latin typeface="Carlito"/>
                <a:cs typeface="Carlito"/>
              </a:rPr>
              <a:t>applied </a:t>
            </a:r>
            <a:r>
              <a:rPr sz="2000" spc="-5" dirty="0">
                <a:solidFill>
                  <a:srgbClr val="1F487C"/>
                </a:solidFill>
                <a:latin typeface="Carlito"/>
                <a:cs typeface="Carlito"/>
              </a:rPr>
              <a:t>on </a:t>
            </a:r>
            <a:r>
              <a:rPr sz="2000" dirty="0">
                <a:solidFill>
                  <a:srgbClr val="1F487C"/>
                </a:solidFill>
                <a:latin typeface="Carlito"/>
                <a:cs typeface="Carlito"/>
              </a:rPr>
              <a:t>an RDD </a:t>
            </a:r>
            <a:r>
              <a:rPr sz="2000" spc="-20" dirty="0">
                <a:solidFill>
                  <a:srgbClr val="1F487C"/>
                </a:solidFill>
                <a:latin typeface="Carlito"/>
                <a:cs typeface="Carlito"/>
              </a:rPr>
              <a:t>to </a:t>
            </a:r>
            <a:r>
              <a:rPr sz="2000" spc="-15" dirty="0">
                <a:solidFill>
                  <a:srgbClr val="1F487C"/>
                </a:solidFill>
                <a:latin typeface="Carlito"/>
                <a:cs typeface="Carlito"/>
              </a:rPr>
              <a:t>instruct </a:t>
            </a:r>
            <a:r>
              <a:rPr sz="2000" dirty="0">
                <a:solidFill>
                  <a:srgbClr val="1F487C"/>
                </a:solidFill>
                <a:latin typeface="Carlito"/>
                <a:cs typeface="Carlito"/>
              </a:rPr>
              <a:t>Apache Spark </a:t>
            </a:r>
            <a:r>
              <a:rPr sz="2000" spc="-20" dirty="0">
                <a:solidFill>
                  <a:srgbClr val="1F487C"/>
                </a:solidFill>
                <a:latin typeface="Carlito"/>
                <a:cs typeface="Carlito"/>
              </a:rPr>
              <a:t>to </a:t>
            </a:r>
            <a:r>
              <a:rPr sz="2000" dirty="0">
                <a:solidFill>
                  <a:srgbClr val="1F487C"/>
                </a:solidFill>
                <a:latin typeface="Carlito"/>
                <a:cs typeface="Carlito"/>
              </a:rPr>
              <a:t>apply </a:t>
            </a:r>
            <a:r>
              <a:rPr sz="2000" spc="-20" dirty="0">
                <a:solidFill>
                  <a:srgbClr val="1F487C"/>
                </a:solidFill>
                <a:latin typeface="Carlito"/>
                <a:cs typeface="Carlito"/>
              </a:rPr>
              <a:t>computation </a:t>
            </a:r>
            <a:r>
              <a:rPr sz="2000" dirty="0">
                <a:solidFill>
                  <a:srgbClr val="1F487C"/>
                </a:solidFill>
                <a:latin typeface="Carlito"/>
                <a:cs typeface="Carlito"/>
              </a:rPr>
              <a:t>and</a:t>
            </a:r>
            <a:r>
              <a:rPr sz="2000" spc="-240" dirty="0">
                <a:solidFill>
                  <a:srgbClr val="1F487C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1F487C"/>
                </a:solidFill>
                <a:latin typeface="Carlito"/>
                <a:cs typeface="Carlito"/>
              </a:rPr>
              <a:t>pass  </a:t>
            </a:r>
            <a:r>
              <a:rPr sz="2000" dirty="0">
                <a:solidFill>
                  <a:srgbClr val="1F487C"/>
                </a:solidFill>
                <a:latin typeface="Carlito"/>
                <a:cs typeface="Carlito"/>
              </a:rPr>
              <a:t>the </a:t>
            </a:r>
            <a:r>
              <a:rPr sz="2000" spc="-20" dirty="0">
                <a:solidFill>
                  <a:srgbClr val="1F487C"/>
                </a:solidFill>
                <a:latin typeface="Carlito"/>
                <a:cs typeface="Carlito"/>
              </a:rPr>
              <a:t>result </a:t>
            </a:r>
            <a:r>
              <a:rPr sz="2000" dirty="0">
                <a:solidFill>
                  <a:srgbClr val="1F487C"/>
                </a:solidFill>
                <a:latin typeface="Carlito"/>
                <a:cs typeface="Carlito"/>
              </a:rPr>
              <a:t>back </a:t>
            </a:r>
            <a:r>
              <a:rPr sz="2000" spc="-20" dirty="0">
                <a:solidFill>
                  <a:srgbClr val="1F487C"/>
                </a:solidFill>
                <a:latin typeface="Carlito"/>
                <a:cs typeface="Carlito"/>
              </a:rPr>
              <a:t>to </a:t>
            </a:r>
            <a:r>
              <a:rPr sz="2000" dirty="0">
                <a:solidFill>
                  <a:srgbClr val="1F487C"/>
                </a:solidFill>
                <a:latin typeface="Carlito"/>
                <a:cs typeface="Carlito"/>
              </a:rPr>
              <a:t>the</a:t>
            </a:r>
            <a:r>
              <a:rPr sz="2000" spc="10" dirty="0">
                <a:solidFill>
                  <a:srgbClr val="1F487C"/>
                </a:solidFill>
                <a:latin typeface="Carlito"/>
                <a:cs typeface="Carlito"/>
              </a:rPr>
              <a:t> </a:t>
            </a:r>
            <a:r>
              <a:rPr sz="2000" spc="-70" dirty="0">
                <a:solidFill>
                  <a:srgbClr val="1F487C"/>
                </a:solidFill>
                <a:latin typeface="Carlito"/>
                <a:cs typeface="Carlito"/>
              </a:rPr>
              <a:t>driver.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2636" y="567944"/>
            <a:ext cx="50679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30" dirty="0"/>
              <a:t>Working </a:t>
            </a:r>
            <a:r>
              <a:rPr sz="3200" dirty="0"/>
              <a:t>of </a:t>
            </a:r>
            <a:r>
              <a:rPr sz="3200" spc="-10" dirty="0"/>
              <a:t>Spark</a:t>
            </a:r>
            <a:r>
              <a:rPr sz="3200" spc="-125" dirty="0"/>
              <a:t> </a:t>
            </a:r>
            <a:r>
              <a:rPr sz="3200" spc="-25" dirty="0"/>
              <a:t>Architecture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1793748" y="1905000"/>
            <a:ext cx="8369807" cy="3810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2636" y="567944"/>
            <a:ext cx="50679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30" dirty="0"/>
              <a:t>Working </a:t>
            </a:r>
            <a:r>
              <a:rPr sz="3200" dirty="0"/>
              <a:t>of </a:t>
            </a:r>
            <a:r>
              <a:rPr sz="3200" spc="-10" dirty="0"/>
              <a:t>Spark</a:t>
            </a:r>
            <a:r>
              <a:rPr sz="3200" spc="-125" dirty="0"/>
              <a:t> </a:t>
            </a:r>
            <a:r>
              <a:rPr sz="3200" spc="-25" dirty="0"/>
              <a:t>Architecture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1164336" y="1775460"/>
            <a:ext cx="9371075" cy="4244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2636" y="567944"/>
            <a:ext cx="50679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30" dirty="0"/>
              <a:t>Working </a:t>
            </a:r>
            <a:r>
              <a:rPr sz="3200" dirty="0"/>
              <a:t>of </a:t>
            </a:r>
            <a:r>
              <a:rPr sz="3200" spc="-10" dirty="0"/>
              <a:t>Spark</a:t>
            </a:r>
            <a:r>
              <a:rPr sz="3200" spc="-125" dirty="0"/>
              <a:t> </a:t>
            </a:r>
            <a:r>
              <a:rPr sz="3200" spc="-25" dirty="0"/>
              <a:t>Architecture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1336547" y="2081783"/>
            <a:ext cx="9398508" cy="3410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141977"/>
            <a:ext cx="12191999" cy="8016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57600" y="1371600"/>
            <a:ext cx="6568440" cy="411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410" y="2292476"/>
            <a:ext cx="68700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5"/>
              </a:spcBef>
              <a:buClr>
                <a:srgbClr val="2CA0BD"/>
              </a:buClr>
              <a:buSzPct val="67500"/>
              <a:buFont typeface="Wingdings"/>
              <a:buChar char=""/>
              <a:tabLst>
                <a:tab pos="355600" algn="l"/>
                <a:tab pos="356235" algn="l"/>
              </a:tabLst>
            </a:pPr>
            <a:r>
              <a:rPr sz="2000" spc="-30" dirty="0">
                <a:solidFill>
                  <a:srgbClr val="001F5F"/>
                </a:solidFill>
                <a:latin typeface="Carlito"/>
                <a:cs typeface="Carlito"/>
              </a:rPr>
              <a:t>Iterative </a:t>
            </a:r>
            <a:r>
              <a:rPr sz="2000" spc="-10" dirty="0">
                <a:solidFill>
                  <a:srgbClr val="001F5F"/>
                </a:solidFill>
                <a:latin typeface="Carlito"/>
                <a:cs typeface="Carlito"/>
              </a:rPr>
              <a:t>Operations </a:t>
            </a:r>
            <a:r>
              <a:rPr sz="2000" spc="-5" dirty="0">
                <a:solidFill>
                  <a:srgbClr val="001F5F"/>
                </a:solidFill>
                <a:latin typeface="Carlito"/>
                <a:cs typeface="Carlito"/>
              </a:rPr>
              <a:t>on Hadoop MapReduce </a:t>
            </a:r>
            <a:r>
              <a:rPr sz="2000" dirty="0">
                <a:solidFill>
                  <a:srgbClr val="001F5F"/>
                </a:solidFill>
                <a:latin typeface="Carlito"/>
                <a:cs typeface="Carlito"/>
              </a:rPr>
              <a:t>and </a:t>
            </a:r>
            <a:r>
              <a:rPr sz="2000" spc="-5" dirty="0">
                <a:solidFill>
                  <a:srgbClr val="001F5F"/>
                </a:solidFill>
                <a:latin typeface="Carlito"/>
                <a:cs typeface="Carlito"/>
              </a:rPr>
              <a:t>on </a:t>
            </a:r>
            <a:r>
              <a:rPr sz="2000" dirty="0">
                <a:solidFill>
                  <a:srgbClr val="001F5F"/>
                </a:solidFill>
                <a:latin typeface="Carlito"/>
                <a:cs typeface="Carlito"/>
              </a:rPr>
              <a:t>Spark</a:t>
            </a:r>
            <a:r>
              <a:rPr sz="2000" spc="-310" dirty="0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1F5F"/>
                </a:solidFill>
                <a:latin typeface="Carlito"/>
                <a:cs typeface="Carlito"/>
              </a:rPr>
              <a:t>RDDs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8348" y="2830067"/>
            <a:ext cx="1281683" cy="12115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15492" y="3289757"/>
            <a:ext cx="964565" cy="454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01F5F"/>
                </a:solidFill>
                <a:latin typeface="Carlito"/>
                <a:cs typeface="Carlito"/>
              </a:rPr>
              <a:t>Stable</a:t>
            </a:r>
            <a:endParaRPr sz="14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400" spc="-20" dirty="0">
                <a:solidFill>
                  <a:srgbClr val="001F5F"/>
                </a:solidFill>
                <a:latin typeface="Carlito"/>
                <a:cs typeface="Carlito"/>
              </a:rPr>
              <a:t>storage</a:t>
            </a:r>
            <a:r>
              <a:rPr sz="1400" spc="-145" dirty="0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sz="1400" spc="-10" dirty="0">
                <a:solidFill>
                  <a:srgbClr val="001F5F"/>
                </a:solidFill>
                <a:latin typeface="Carlito"/>
                <a:cs typeface="Carlito"/>
              </a:rPr>
              <a:t>HDFS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951988" y="3180588"/>
            <a:ext cx="868680" cy="541020"/>
            <a:chOff x="2951988" y="3180588"/>
            <a:chExt cx="868680" cy="541020"/>
          </a:xfrm>
        </p:grpSpPr>
        <p:sp>
          <p:nvSpPr>
            <p:cNvPr id="8" name="object 8"/>
            <p:cNvSpPr/>
            <p:nvPr/>
          </p:nvSpPr>
          <p:spPr>
            <a:xfrm>
              <a:off x="2979420" y="3208020"/>
              <a:ext cx="813816" cy="48463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51988" y="3180587"/>
              <a:ext cx="868680" cy="541020"/>
            </a:xfrm>
            <a:custGeom>
              <a:avLst/>
              <a:gdLst/>
              <a:ahLst/>
              <a:cxnLst/>
              <a:rect l="l" t="t" r="r" b="b"/>
              <a:pathLst>
                <a:path w="868679" h="541020">
                  <a:moveTo>
                    <a:pt x="824738" y="43942"/>
                  </a:moveTo>
                  <a:lnTo>
                    <a:pt x="43942" y="43942"/>
                  </a:lnTo>
                  <a:lnTo>
                    <a:pt x="43942" y="55372"/>
                  </a:lnTo>
                  <a:lnTo>
                    <a:pt x="43942" y="485902"/>
                  </a:lnTo>
                  <a:lnTo>
                    <a:pt x="43942" y="497332"/>
                  </a:lnTo>
                  <a:lnTo>
                    <a:pt x="824738" y="497332"/>
                  </a:lnTo>
                  <a:lnTo>
                    <a:pt x="824738" y="485902"/>
                  </a:lnTo>
                  <a:lnTo>
                    <a:pt x="54991" y="485902"/>
                  </a:lnTo>
                  <a:lnTo>
                    <a:pt x="54991" y="55372"/>
                  </a:lnTo>
                  <a:lnTo>
                    <a:pt x="813689" y="55372"/>
                  </a:lnTo>
                  <a:lnTo>
                    <a:pt x="813689" y="485775"/>
                  </a:lnTo>
                  <a:lnTo>
                    <a:pt x="824725" y="485775"/>
                  </a:lnTo>
                  <a:lnTo>
                    <a:pt x="824725" y="55372"/>
                  </a:lnTo>
                  <a:lnTo>
                    <a:pt x="824738" y="43942"/>
                  </a:lnTo>
                  <a:close/>
                </a:path>
                <a:path w="868679" h="541020">
                  <a:moveTo>
                    <a:pt x="868680" y="27432"/>
                  </a:moveTo>
                  <a:lnTo>
                    <a:pt x="866521" y="16764"/>
                  </a:lnTo>
                  <a:lnTo>
                    <a:pt x="860679" y="8001"/>
                  </a:lnTo>
                  <a:lnTo>
                    <a:pt x="851916" y="2159"/>
                  </a:lnTo>
                  <a:lnTo>
                    <a:pt x="841248" y="0"/>
                  </a:lnTo>
                  <a:lnTo>
                    <a:pt x="835787" y="0"/>
                  </a:lnTo>
                  <a:lnTo>
                    <a:pt x="835787" y="33020"/>
                  </a:lnTo>
                  <a:lnTo>
                    <a:pt x="835787" y="507746"/>
                  </a:lnTo>
                  <a:lnTo>
                    <a:pt x="33020" y="507746"/>
                  </a:lnTo>
                  <a:lnTo>
                    <a:pt x="33020" y="33020"/>
                  </a:lnTo>
                  <a:lnTo>
                    <a:pt x="835787" y="33020"/>
                  </a:lnTo>
                  <a:lnTo>
                    <a:pt x="835787" y="0"/>
                  </a:lnTo>
                  <a:lnTo>
                    <a:pt x="27432" y="0"/>
                  </a:lnTo>
                  <a:lnTo>
                    <a:pt x="16764" y="2159"/>
                  </a:lnTo>
                  <a:lnTo>
                    <a:pt x="8001" y="8001"/>
                  </a:lnTo>
                  <a:lnTo>
                    <a:pt x="2159" y="16764"/>
                  </a:lnTo>
                  <a:lnTo>
                    <a:pt x="0" y="27432"/>
                  </a:lnTo>
                  <a:lnTo>
                    <a:pt x="0" y="513207"/>
                  </a:lnTo>
                  <a:lnTo>
                    <a:pt x="2159" y="524002"/>
                  </a:lnTo>
                  <a:lnTo>
                    <a:pt x="8001" y="532638"/>
                  </a:lnTo>
                  <a:lnTo>
                    <a:pt x="16764" y="538607"/>
                  </a:lnTo>
                  <a:lnTo>
                    <a:pt x="27432" y="540766"/>
                  </a:lnTo>
                  <a:lnTo>
                    <a:pt x="841248" y="540766"/>
                  </a:lnTo>
                  <a:lnTo>
                    <a:pt x="851916" y="538607"/>
                  </a:lnTo>
                  <a:lnTo>
                    <a:pt x="860679" y="532638"/>
                  </a:lnTo>
                  <a:lnTo>
                    <a:pt x="866521" y="524002"/>
                  </a:lnTo>
                  <a:lnTo>
                    <a:pt x="868680" y="513207"/>
                  </a:lnTo>
                  <a:lnTo>
                    <a:pt x="868680" y="507746"/>
                  </a:lnTo>
                  <a:lnTo>
                    <a:pt x="868654" y="33020"/>
                  </a:lnTo>
                  <a:lnTo>
                    <a:pt x="868680" y="27432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006979" y="3280409"/>
            <a:ext cx="7702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2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1F5F"/>
                </a:solidFill>
                <a:latin typeface="Carlito"/>
                <a:cs typeface="Carlito"/>
              </a:rPr>
              <a:t>Job</a:t>
            </a:r>
            <a:r>
              <a:rPr sz="1800" spc="-105" dirty="0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1F5F"/>
                </a:solidFill>
                <a:latin typeface="Carlito"/>
                <a:cs typeface="Carlito"/>
              </a:rPr>
              <a:t>1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737347" y="3180588"/>
            <a:ext cx="869950" cy="541020"/>
            <a:chOff x="7737347" y="3180588"/>
            <a:chExt cx="869950" cy="541020"/>
          </a:xfrm>
        </p:grpSpPr>
        <p:sp>
          <p:nvSpPr>
            <p:cNvPr id="12" name="object 12"/>
            <p:cNvSpPr/>
            <p:nvPr/>
          </p:nvSpPr>
          <p:spPr>
            <a:xfrm>
              <a:off x="7764779" y="3208020"/>
              <a:ext cx="815340" cy="48463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737348" y="3180587"/>
              <a:ext cx="869950" cy="541020"/>
            </a:xfrm>
            <a:custGeom>
              <a:avLst/>
              <a:gdLst/>
              <a:ahLst/>
              <a:cxnLst/>
              <a:rect l="l" t="t" r="r" b="b"/>
              <a:pathLst>
                <a:path w="869950" h="541020">
                  <a:moveTo>
                    <a:pt x="825627" y="43942"/>
                  </a:moveTo>
                  <a:lnTo>
                    <a:pt x="44069" y="43942"/>
                  </a:lnTo>
                  <a:lnTo>
                    <a:pt x="44069" y="55372"/>
                  </a:lnTo>
                  <a:lnTo>
                    <a:pt x="44069" y="485902"/>
                  </a:lnTo>
                  <a:lnTo>
                    <a:pt x="44069" y="497332"/>
                  </a:lnTo>
                  <a:lnTo>
                    <a:pt x="825627" y="497332"/>
                  </a:lnTo>
                  <a:lnTo>
                    <a:pt x="825627" y="485902"/>
                  </a:lnTo>
                  <a:lnTo>
                    <a:pt x="54991" y="485902"/>
                  </a:lnTo>
                  <a:lnTo>
                    <a:pt x="54991" y="55372"/>
                  </a:lnTo>
                  <a:lnTo>
                    <a:pt x="814705" y="55372"/>
                  </a:lnTo>
                  <a:lnTo>
                    <a:pt x="814705" y="485775"/>
                  </a:lnTo>
                  <a:lnTo>
                    <a:pt x="825627" y="485775"/>
                  </a:lnTo>
                  <a:lnTo>
                    <a:pt x="825627" y="55372"/>
                  </a:lnTo>
                  <a:lnTo>
                    <a:pt x="825627" y="54991"/>
                  </a:lnTo>
                  <a:lnTo>
                    <a:pt x="825627" y="43942"/>
                  </a:lnTo>
                  <a:close/>
                </a:path>
                <a:path w="869950" h="541020">
                  <a:moveTo>
                    <a:pt x="869696" y="27432"/>
                  </a:moveTo>
                  <a:lnTo>
                    <a:pt x="867537" y="16764"/>
                  </a:lnTo>
                  <a:lnTo>
                    <a:pt x="861568" y="8001"/>
                  </a:lnTo>
                  <a:lnTo>
                    <a:pt x="852805" y="2159"/>
                  </a:lnTo>
                  <a:lnTo>
                    <a:pt x="842137" y="0"/>
                  </a:lnTo>
                  <a:lnTo>
                    <a:pt x="836676" y="0"/>
                  </a:lnTo>
                  <a:lnTo>
                    <a:pt x="836676" y="33020"/>
                  </a:lnTo>
                  <a:lnTo>
                    <a:pt x="836676" y="507746"/>
                  </a:lnTo>
                  <a:lnTo>
                    <a:pt x="33020" y="507746"/>
                  </a:lnTo>
                  <a:lnTo>
                    <a:pt x="33020" y="33020"/>
                  </a:lnTo>
                  <a:lnTo>
                    <a:pt x="836676" y="33020"/>
                  </a:lnTo>
                  <a:lnTo>
                    <a:pt x="836676" y="0"/>
                  </a:lnTo>
                  <a:lnTo>
                    <a:pt x="27559" y="0"/>
                  </a:lnTo>
                  <a:lnTo>
                    <a:pt x="16764" y="2159"/>
                  </a:lnTo>
                  <a:lnTo>
                    <a:pt x="8128" y="8001"/>
                  </a:lnTo>
                  <a:lnTo>
                    <a:pt x="2159" y="16764"/>
                  </a:lnTo>
                  <a:lnTo>
                    <a:pt x="0" y="27432"/>
                  </a:lnTo>
                  <a:lnTo>
                    <a:pt x="0" y="513207"/>
                  </a:lnTo>
                  <a:lnTo>
                    <a:pt x="2159" y="524002"/>
                  </a:lnTo>
                  <a:lnTo>
                    <a:pt x="8128" y="532638"/>
                  </a:lnTo>
                  <a:lnTo>
                    <a:pt x="16764" y="538607"/>
                  </a:lnTo>
                  <a:lnTo>
                    <a:pt x="27559" y="540766"/>
                  </a:lnTo>
                  <a:lnTo>
                    <a:pt x="842137" y="540766"/>
                  </a:lnTo>
                  <a:lnTo>
                    <a:pt x="852805" y="538607"/>
                  </a:lnTo>
                  <a:lnTo>
                    <a:pt x="861568" y="532638"/>
                  </a:lnTo>
                  <a:lnTo>
                    <a:pt x="867537" y="524002"/>
                  </a:lnTo>
                  <a:lnTo>
                    <a:pt x="869696" y="513207"/>
                  </a:lnTo>
                  <a:lnTo>
                    <a:pt x="869696" y="507746"/>
                  </a:lnTo>
                  <a:lnTo>
                    <a:pt x="869696" y="33020"/>
                  </a:lnTo>
                  <a:lnTo>
                    <a:pt x="869696" y="27432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792339" y="3280409"/>
            <a:ext cx="770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1F5F"/>
                </a:solidFill>
                <a:latin typeface="Carlito"/>
                <a:cs typeface="Carlito"/>
              </a:rPr>
              <a:t>Job</a:t>
            </a:r>
            <a:r>
              <a:rPr sz="1800" spc="-105" dirty="0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1F5F"/>
                </a:solidFill>
                <a:latin typeface="Carlito"/>
                <a:cs typeface="Carlito"/>
              </a:rPr>
              <a:t>2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752600" y="2816351"/>
            <a:ext cx="9258935" cy="1211580"/>
            <a:chOff x="1752600" y="2816351"/>
            <a:chExt cx="9258935" cy="1211580"/>
          </a:xfrm>
        </p:grpSpPr>
        <p:sp>
          <p:nvSpPr>
            <p:cNvPr id="16" name="object 16"/>
            <p:cNvSpPr/>
            <p:nvPr/>
          </p:nvSpPr>
          <p:spPr>
            <a:xfrm>
              <a:off x="1752600" y="3407917"/>
              <a:ext cx="7832090" cy="85090"/>
            </a:xfrm>
            <a:custGeom>
              <a:avLst/>
              <a:gdLst/>
              <a:ahLst/>
              <a:cxnLst/>
              <a:rect l="l" t="t" r="r" b="b"/>
              <a:pathLst>
                <a:path w="7832090" h="85089">
                  <a:moveTo>
                    <a:pt x="1226185" y="28321"/>
                  </a:moveTo>
                  <a:lnTo>
                    <a:pt x="85725" y="28321"/>
                  </a:lnTo>
                  <a:lnTo>
                    <a:pt x="85725" y="0"/>
                  </a:lnTo>
                  <a:lnTo>
                    <a:pt x="0" y="42545"/>
                  </a:lnTo>
                  <a:lnTo>
                    <a:pt x="85725" y="84836"/>
                  </a:lnTo>
                  <a:lnTo>
                    <a:pt x="85725" y="56515"/>
                  </a:lnTo>
                  <a:lnTo>
                    <a:pt x="1226185" y="56515"/>
                  </a:lnTo>
                  <a:lnTo>
                    <a:pt x="1226185" y="28321"/>
                  </a:lnTo>
                  <a:close/>
                </a:path>
                <a:path w="7832090" h="85089">
                  <a:moveTo>
                    <a:pt x="3345434" y="42545"/>
                  </a:moveTo>
                  <a:lnTo>
                    <a:pt x="3259709" y="0"/>
                  </a:lnTo>
                  <a:lnTo>
                    <a:pt x="3259709" y="28321"/>
                  </a:lnTo>
                  <a:lnTo>
                    <a:pt x="2040636" y="28321"/>
                  </a:lnTo>
                  <a:lnTo>
                    <a:pt x="2040636" y="56515"/>
                  </a:lnTo>
                  <a:lnTo>
                    <a:pt x="3259709" y="56515"/>
                  </a:lnTo>
                  <a:lnTo>
                    <a:pt x="3259709" y="84836"/>
                  </a:lnTo>
                  <a:lnTo>
                    <a:pt x="3345434" y="42545"/>
                  </a:lnTo>
                  <a:close/>
                </a:path>
                <a:path w="7832090" h="85089">
                  <a:moveTo>
                    <a:pt x="6012180" y="28321"/>
                  </a:moveTo>
                  <a:lnTo>
                    <a:pt x="4650232" y="28321"/>
                  </a:lnTo>
                  <a:lnTo>
                    <a:pt x="4650232" y="0"/>
                  </a:lnTo>
                  <a:lnTo>
                    <a:pt x="4564507" y="42545"/>
                  </a:lnTo>
                  <a:lnTo>
                    <a:pt x="4650232" y="84836"/>
                  </a:lnTo>
                  <a:lnTo>
                    <a:pt x="4650232" y="56515"/>
                  </a:lnTo>
                  <a:lnTo>
                    <a:pt x="6012180" y="56515"/>
                  </a:lnTo>
                  <a:lnTo>
                    <a:pt x="6012180" y="28321"/>
                  </a:lnTo>
                  <a:close/>
                </a:path>
                <a:path w="7832090" h="85089">
                  <a:moveTo>
                    <a:pt x="7831582" y="20320"/>
                  </a:moveTo>
                  <a:lnTo>
                    <a:pt x="6821932" y="9398"/>
                  </a:lnTo>
                  <a:lnTo>
                    <a:pt x="6821678" y="37592"/>
                  </a:lnTo>
                  <a:lnTo>
                    <a:pt x="7831201" y="48641"/>
                  </a:lnTo>
                  <a:lnTo>
                    <a:pt x="7831582" y="2032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583546" y="3400043"/>
              <a:ext cx="86105" cy="8483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070347" y="2816351"/>
              <a:ext cx="1281684" cy="121158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896600" y="3436111"/>
              <a:ext cx="114935" cy="28575"/>
            </a:xfrm>
            <a:custGeom>
              <a:avLst/>
              <a:gdLst/>
              <a:ahLst/>
              <a:cxnLst/>
              <a:rect l="l" t="t" r="r" b="b"/>
              <a:pathLst>
                <a:path w="114934" h="28575">
                  <a:moveTo>
                    <a:pt x="114374" y="0"/>
                  </a:moveTo>
                  <a:lnTo>
                    <a:pt x="0" y="0"/>
                  </a:lnTo>
                  <a:lnTo>
                    <a:pt x="0" y="28448"/>
                  </a:lnTo>
                  <a:lnTo>
                    <a:pt x="114374" y="28448"/>
                  </a:lnTo>
                  <a:lnTo>
                    <a:pt x="114374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11096752" y="3436111"/>
            <a:ext cx="114935" cy="28575"/>
          </a:xfrm>
          <a:custGeom>
            <a:avLst/>
            <a:gdLst/>
            <a:ahLst/>
            <a:cxnLst/>
            <a:rect l="l" t="t" r="r" b="b"/>
            <a:pathLst>
              <a:path w="114934" h="28575">
                <a:moveTo>
                  <a:pt x="114374" y="0"/>
                </a:moveTo>
                <a:lnTo>
                  <a:pt x="0" y="0"/>
                </a:lnTo>
                <a:lnTo>
                  <a:pt x="0" y="28448"/>
                </a:lnTo>
                <a:lnTo>
                  <a:pt x="114374" y="28448"/>
                </a:lnTo>
                <a:lnTo>
                  <a:pt x="114374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296904" y="3436111"/>
            <a:ext cx="114935" cy="28575"/>
          </a:xfrm>
          <a:custGeom>
            <a:avLst/>
            <a:gdLst/>
            <a:ahLst/>
            <a:cxnLst/>
            <a:rect l="l" t="t" r="r" b="b"/>
            <a:pathLst>
              <a:path w="114934" h="28575">
                <a:moveTo>
                  <a:pt x="114374" y="0"/>
                </a:moveTo>
                <a:lnTo>
                  <a:pt x="0" y="0"/>
                </a:lnTo>
                <a:lnTo>
                  <a:pt x="0" y="28448"/>
                </a:lnTo>
                <a:lnTo>
                  <a:pt x="114374" y="28448"/>
                </a:lnTo>
                <a:lnTo>
                  <a:pt x="114374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497056" y="3436111"/>
            <a:ext cx="114935" cy="28575"/>
          </a:xfrm>
          <a:custGeom>
            <a:avLst/>
            <a:gdLst/>
            <a:ahLst/>
            <a:cxnLst/>
            <a:rect l="l" t="t" r="r" b="b"/>
            <a:pathLst>
              <a:path w="114934" h="28575">
                <a:moveTo>
                  <a:pt x="114374" y="0"/>
                </a:moveTo>
                <a:lnTo>
                  <a:pt x="0" y="0"/>
                </a:lnTo>
                <a:lnTo>
                  <a:pt x="0" y="28448"/>
                </a:lnTo>
                <a:lnTo>
                  <a:pt x="114374" y="28448"/>
                </a:lnTo>
                <a:lnTo>
                  <a:pt x="114374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697207" y="3407664"/>
            <a:ext cx="166750" cy="853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229859" y="3275457"/>
            <a:ext cx="96583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01F5F"/>
                </a:solidFill>
                <a:latin typeface="Carlito"/>
                <a:cs typeface="Carlito"/>
              </a:rPr>
              <a:t>Stable</a:t>
            </a:r>
            <a:endParaRPr sz="14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</a:pPr>
            <a:r>
              <a:rPr sz="1400" spc="-20" dirty="0">
                <a:solidFill>
                  <a:srgbClr val="001F5F"/>
                </a:solidFill>
                <a:latin typeface="Carlito"/>
                <a:cs typeface="Carlito"/>
              </a:rPr>
              <a:t>storage</a:t>
            </a:r>
            <a:r>
              <a:rPr sz="1400" spc="-130" dirty="0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sz="1400" spc="-10" dirty="0">
                <a:solidFill>
                  <a:srgbClr val="001F5F"/>
                </a:solidFill>
                <a:latin typeface="Carlito"/>
                <a:cs typeface="Carlito"/>
              </a:rPr>
              <a:t>HDFS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642347" y="2830067"/>
            <a:ext cx="1281683" cy="12115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9761601" y="3289757"/>
            <a:ext cx="964565" cy="454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01F5F"/>
                </a:solidFill>
                <a:latin typeface="Carlito"/>
                <a:cs typeface="Carlito"/>
              </a:rPr>
              <a:t>Stable</a:t>
            </a:r>
            <a:endParaRPr sz="14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400" spc="-20" dirty="0">
                <a:solidFill>
                  <a:srgbClr val="001F5F"/>
                </a:solidFill>
                <a:latin typeface="Carlito"/>
                <a:cs typeface="Carlito"/>
              </a:rPr>
              <a:t>storage</a:t>
            </a:r>
            <a:r>
              <a:rPr sz="1400" spc="-140" dirty="0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sz="1400" spc="-10" dirty="0">
                <a:solidFill>
                  <a:srgbClr val="001F5F"/>
                </a:solidFill>
                <a:latin typeface="Carlito"/>
                <a:cs typeface="Carlito"/>
              </a:rPr>
              <a:t>HDFS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084958" y="3035934"/>
            <a:ext cx="65824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001F5F"/>
                </a:solidFill>
                <a:latin typeface="Carlito"/>
                <a:cs typeface="Carlito"/>
              </a:rPr>
              <a:t>R</a:t>
            </a:r>
            <a:r>
              <a:rPr sz="1800" dirty="0">
                <a:solidFill>
                  <a:srgbClr val="001F5F"/>
                </a:solidFill>
                <a:latin typeface="Carlito"/>
                <a:cs typeface="Carlito"/>
              </a:rPr>
              <a:t>ead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778242" y="3035934"/>
            <a:ext cx="68935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001F5F"/>
                </a:solidFill>
                <a:latin typeface="Carlito"/>
                <a:cs typeface="Carlito"/>
              </a:rPr>
              <a:t>R</a:t>
            </a:r>
            <a:r>
              <a:rPr sz="1800" dirty="0">
                <a:solidFill>
                  <a:srgbClr val="001F5F"/>
                </a:solidFill>
                <a:latin typeface="Carlito"/>
                <a:cs typeface="Carlito"/>
              </a:rPr>
              <a:t>ead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139310" y="3030728"/>
            <a:ext cx="530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4" dirty="0">
                <a:solidFill>
                  <a:srgbClr val="001F5F"/>
                </a:solidFill>
                <a:latin typeface="Carlito"/>
                <a:cs typeface="Carlito"/>
              </a:rPr>
              <a:t>W</a:t>
            </a:r>
            <a:r>
              <a:rPr sz="1800" spc="-5" dirty="0">
                <a:solidFill>
                  <a:srgbClr val="001F5F"/>
                </a:solidFill>
                <a:latin typeface="Carlito"/>
                <a:cs typeface="Carlito"/>
              </a:rPr>
              <a:t>r</a:t>
            </a:r>
            <a:r>
              <a:rPr sz="1800" spc="-10" dirty="0">
                <a:solidFill>
                  <a:srgbClr val="001F5F"/>
                </a:solidFill>
                <a:latin typeface="Carlito"/>
                <a:cs typeface="Carlito"/>
              </a:rPr>
              <a:t>i</a:t>
            </a:r>
            <a:r>
              <a:rPr sz="1800" spc="-40" dirty="0">
                <a:solidFill>
                  <a:srgbClr val="001F5F"/>
                </a:solidFill>
                <a:latin typeface="Carlito"/>
                <a:cs typeface="Carlito"/>
              </a:rPr>
              <a:t>t</a:t>
            </a:r>
            <a:r>
              <a:rPr sz="1800" dirty="0">
                <a:solidFill>
                  <a:srgbClr val="001F5F"/>
                </a:solidFill>
                <a:latin typeface="Carlito"/>
                <a:cs typeface="Carlito"/>
              </a:rPr>
              <a:t>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810370" y="3030728"/>
            <a:ext cx="530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4" dirty="0">
                <a:solidFill>
                  <a:srgbClr val="001F5F"/>
                </a:solidFill>
                <a:latin typeface="Carlito"/>
                <a:cs typeface="Carlito"/>
              </a:rPr>
              <a:t>W</a:t>
            </a:r>
            <a:r>
              <a:rPr sz="1800" spc="-5" dirty="0">
                <a:solidFill>
                  <a:srgbClr val="001F5F"/>
                </a:solidFill>
                <a:latin typeface="Carlito"/>
                <a:cs typeface="Carlito"/>
              </a:rPr>
              <a:t>r</a:t>
            </a:r>
            <a:r>
              <a:rPr sz="1800" spc="-10" dirty="0">
                <a:solidFill>
                  <a:srgbClr val="001F5F"/>
                </a:solidFill>
                <a:latin typeface="Carlito"/>
                <a:cs typeface="Carlito"/>
              </a:rPr>
              <a:t>i</a:t>
            </a:r>
            <a:r>
              <a:rPr sz="1800" spc="-40" dirty="0">
                <a:solidFill>
                  <a:srgbClr val="001F5F"/>
                </a:solidFill>
                <a:latin typeface="Carlito"/>
                <a:cs typeface="Carlito"/>
              </a:rPr>
              <a:t>t</a:t>
            </a:r>
            <a:r>
              <a:rPr sz="1800" dirty="0">
                <a:solidFill>
                  <a:srgbClr val="001F5F"/>
                </a:solidFill>
                <a:latin typeface="Carlito"/>
                <a:cs typeface="Carlito"/>
              </a:rPr>
              <a:t>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07491" y="4328159"/>
            <a:ext cx="1281683" cy="121158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24636" y="4787265"/>
            <a:ext cx="9645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7559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01F5F"/>
                </a:solidFill>
                <a:latin typeface="Carlito"/>
                <a:cs typeface="Carlito"/>
              </a:rPr>
              <a:t>Stable  </a:t>
            </a:r>
            <a:r>
              <a:rPr sz="1400" spc="-20" dirty="0">
                <a:solidFill>
                  <a:srgbClr val="001F5F"/>
                </a:solidFill>
                <a:latin typeface="Carlito"/>
                <a:cs typeface="Carlito"/>
              </a:rPr>
              <a:t>storage</a:t>
            </a:r>
            <a:r>
              <a:rPr sz="1400" spc="-155" dirty="0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sz="1400" spc="-10" dirty="0">
                <a:solidFill>
                  <a:srgbClr val="001F5F"/>
                </a:solidFill>
                <a:latin typeface="Carlito"/>
                <a:cs typeface="Carlito"/>
              </a:rPr>
              <a:t>HDFS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961132" y="4677155"/>
            <a:ext cx="868680" cy="541020"/>
            <a:chOff x="2961132" y="4677155"/>
            <a:chExt cx="868680" cy="541020"/>
          </a:xfrm>
        </p:grpSpPr>
        <p:sp>
          <p:nvSpPr>
            <p:cNvPr id="34" name="object 34"/>
            <p:cNvSpPr/>
            <p:nvPr/>
          </p:nvSpPr>
          <p:spPr>
            <a:xfrm>
              <a:off x="2988564" y="4704587"/>
              <a:ext cx="813815" cy="48615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961132" y="4677155"/>
              <a:ext cx="868680" cy="541020"/>
            </a:xfrm>
            <a:custGeom>
              <a:avLst/>
              <a:gdLst/>
              <a:ahLst/>
              <a:cxnLst/>
              <a:rect l="l" t="t" r="r" b="b"/>
              <a:pathLst>
                <a:path w="868679" h="541020">
                  <a:moveTo>
                    <a:pt x="824357" y="43434"/>
                  </a:moveTo>
                  <a:lnTo>
                    <a:pt x="43942" y="43434"/>
                  </a:lnTo>
                  <a:lnTo>
                    <a:pt x="43942" y="54864"/>
                  </a:lnTo>
                  <a:lnTo>
                    <a:pt x="43942" y="485394"/>
                  </a:lnTo>
                  <a:lnTo>
                    <a:pt x="43942" y="496824"/>
                  </a:lnTo>
                  <a:lnTo>
                    <a:pt x="824357" y="496824"/>
                  </a:lnTo>
                  <a:lnTo>
                    <a:pt x="824357" y="485394"/>
                  </a:lnTo>
                  <a:lnTo>
                    <a:pt x="824331" y="54991"/>
                  </a:lnTo>
                  <a:lnTo>
                    <a:pt x="813308" y="54991"/>
                  </a:lnTo>
                  <a:lnTo>
                    <a:pt x="813308" y="485394"/>
                  </a:lnTo>
                  <a:lnTo>
                    <a:pt x="54991" y="485394"/>
                  </a:lnTo>
                  <a:lnTo>
                    <a:pt x="54991" y="54864"/>
                  </a:lnTo>
                  <a:lnTo>
                    <a:pt x="824357" y="54864"/>
                  </a:lnTo>
                  <a:lnTo>
                    <a:pt x="824357" y="43434"/>
                  </a:lnTo>
                  <a:close/>
                </a:path>
                <a:path w="868679" h="541020">
                  <a:moveTo>
                    <a:pt x="868172" y="27432"/>
                  </a:moveTo>
                  <a:lnTo>
                    <a:pt x="866013" y="16764"/>
                  </a:lnTo>
                  <a:lnTo>
                    <a:pt x="860171" y="8001"/>
                  </a:lnTo>
                  <a:lnTo>
                    <a:pt x="851408" y="2159"/>
                  </a:lnTo>
                  <a:lnTo>
                    <a:pt x="840613" y="0"/>
                  </a:lnTo>
                  <a:lnTo>
                    <a:pt x="835152" y="0"/>
                  </a:lnTo>
                  <a:lnTo>
                    <a:pt x="835152" y="33020"/>
                  </a:lnTo>
                  <a:lnTo>
                    <a:pt x="835152" y="507746"/>
                  </a:lnTo>
                  <a:lnTo>
                    <a:pt x="33020" y="507746"/>
                  </a:lnTo>
                  <a:lnTo>
                    <a:pt x="33020" y="33020"/>
                  </a:lnTo>
                  <a:lnTo>
                    <a:pt x="835152" y="33020"/>
                  </a:lnTo>
                  <a:lnTo>
                    <a:pt x="835152" y="0"/>
                  </a:lnTo>
                  <a:lnTo>
                    <a:pt x="27559" y="0"/>
                  </a:lnTo>
                  <a:lnTo>
                    <a:pt x="16764" y="2159"/>
                  </a:lnTo>
                  <a:lnTo>
                    <a:pt x="8001" y="8001"/>
                  </a:lnTo>
                  <a:lnTo>
                    <a:pt x="2159" y="16764"/>
                  </a:lnTo>
                  <a:lnTo>
                    <a:pt x="0" y="27432"/>
                  </a:lnTo>
                  <a:lnTo>
                    <a:pt x="0" y="513207"/>
                  </a:lnTo>
                  <a:lnTo>
                    <a:pt x="2159" y="524002"/>
                  </a:lnTo>
                  <a:lnTo>
                    <a:pt x="8001" y="532638"/>
                  </a:lnTo>
                  <a:lnTo>
                    <a:pt x="16764" y="538607"/>
                  </a:lnTo>
                  <a:lnTo>
                    <a:pt x="27559" y="540778"/>
                  </a:lnTo>
                  <a:lnTo>
                    <a:pt x="840613" y="540778"/>
                  </a:lnTo>
                  <a:lnTo>
                    <a:pt x="851408" y="538607"/>
                  </a:lnTo>
                  <a:lnTo>
                    <a:pt x="860171" y="532638"/>
                  </a:lnTo>
                  <a:lnTo>
                    <a:pt x="866013" y="524002"/>
                  </a:lnTo>
                  <a:lnTo>
                    <a:pt x="868172" y="513207"/>
                  </a:lnTo>
                  <a:lnTo>
                    <a:pt x="868172" y="507746"/>
                  </a:lnTo>
                  <a:lnTo>
                    <a:pt x="868121" y="33020"/>
                  </a:lnTo>
                  <a:lnTo>
                    <a:pt x="868172" y="27432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3016123" y="4778120"/>
            <a:ext cx="769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2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1F5F"/>
                </a:solidFill>
                <a:latin typeface="Carlito"/>
                <a:cs typeface="Carlito"/>
              </a:rPr>
              <a:t>Job</a:t>
            </a:r>
            <a:r>
              <a:rPr sz="1800" spc="-105" dirty="0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1F5F"/>
                </a:solidFill>
                <a:latin typeface="Carlito"/>
                <a:cs typeface="Carlito"/>
              </a:rPr>
              <a:t>1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7746492" y="4677155"/>
            <a:ext cx="870585" cy="541020"/>
            <a:chOff x="7746492" y="4677155"/>
            <a:chExt cx="870585" cy="541020"/>
          </a:xfrm>
        </p:grpSpPr>
        <p:sp>
          <p:nvSpPr>
            <p:cNvPr id="38" name="object 38"/>
            <p:cNvSpPr/>
            <p:nvPr/>
          </p:nvSpPr>
          <p:spPr>
            <a:xfrm>
              <a:off x="7773924" y="4704587"/>
              <a:ext cx="815340" cy="48615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746492" y="4677155"/>
              <a:ext cx="870585" cy="541020"/>
            </a:xfrm>
            <a:custGeom>
              <a:avLst/>
              <a:gdLst/>
              <a:ahLst/>
              <a:cxnLst/>
              <a:rect l="l" t="t" r="r" b="b"/>
              <a:pathLst>
                <a:path w="870584" h="541020">
                  <a:moveTo>
                    <a:pt x="826262" y="43434"/>
                  </a:moveTo>
                  <a:lnTo>
                    <a:pt x="43942" y="43434"/>
                  </a:lnTo>
                  <a:lnTo>
                    <a:pt x="43942" y="54864"/>
                  </a:lnTo>
                  <a:lnTo>
                    <a:pt x="43942" y="485394"/>
                  </a:lnTo>
                  <a:lnTo>
                    <a:pt x="43942" y="496824"/>
                  </a:lnTo>
                  <a:lnTo>
                    <a:pt x="826262" y="496824"/>
                  </a:lnTo>
                  <a:lnTo>
                    <a:pt x="826262" y="485775"/>
                  </a:lnTo>
                  <a:lnTo>
                    <a:pt x="826262" y="485394"/>
                  </a:lnTo>
                  <a:lnTo>
                    <a:pt x="826262" y="54991"/>
                  </a:lnTo>
                  <a:lnTo>
                    <a:pt x="815213" y="54991"/>
                  </a:lnTo>
                  <a:lnTo>
                    <a:pt x="815213" y="485394"/>
                  </a:lnTo>
                  <a:lnTo>
                    <a:pt x="54991" y="485394"/>
                  </a:lnTo>
                  <a:lnTo>
                    <a:pt x="54991" y="54864"/>
                  </a:lnTo>
                  <a:lnTo>
                    <a:pt x="826262" y="54864"/>
                  </a:lnTo>
                  <a:lnTo>
                    <a:pt x="826262" y="43434"/>
                  </a:lnTo>
                  <a:close/>
                </a:path>
                <a:path w="870584" h="541020">
                  <a:moveTo>
                    <a:pt x="870229" y="33020"/>
                  </a:moveTo>
                  <a:lnTo>
                    <a:pt x="870204" y="27432"/>
                  </a:lnTo>
                  <a:lnTo>
                    <a:pt x="868045" y="16764"/>
                  </a:lnTo>
                  <a:lnTo>
                    <a:pt x="862203" y="8001"/>
                  </a:lnTo>
                  <a:lnTo>
                    <a:pt x="853440" y="2159"/>
                  </a:lnTo>
                  <a:lnTo>
                    <a:pt x="842772" y="0"/>
                  </a:lnTo>
                  <a:lnTo>
                    <a:pt x="837184" y="0"/>
                  </a:lnTo>
                  <a:lnTo>
                    <a:pt x="837184" y="33020"/>
                  </a:lnTo>
                  <a:lnTo>
                    <a:pt x="837184" y="507746"/>
                  </a:lnTo>
                  <a:lnTo>
                    <a:pt x="33020" y="507746"/>
                  </a:lnTo>
                  <a:lnTo>
                    <a:pt x="33020" y="33020"/>
                  </a:lnTo>
                  <a:lnTo>
                    <a:pt x="837184" y="33020"/>
                  </a:lnTo>
                  <a:lnTo>
                    <a:pt x="837184" y="0"/>
                  </a:lnTo>
                  <a:lnTo>
                    <a:pt x="27432" y="0"/>
                  </a:lnTo>
                  <a:lnTo>
                    <a:pt x="16764" y="2159"/>
                  </a:lnTo>
                  <a:lnTo>
                    <a:pt x="8001" y="8001"/>
                  </a:lnTo>
                  <a:lnTo>
                    <a:pt x="2159" y="16764"/>
                  </a:lnTo>
                  <a:lnTo>
                    <a:pt x="0" y="27432"/>
                  </a:lnTo>
                  <a:lnTo>
                    <a:pt x="0" y="513207"/>
                  </a:lnTo>
                  <a:lnTo>
                    <a:pt x="2159" y="524002"/>
                  </a:lnTo>
                  <a:lnTo>
                    <a:pt x="8001" y="532638"/>
                  </a:lnTo>
                  <a:lnTo>
                    <a:pt x="16764" y="538607"/>
                  </a:lnTo>
                  <a:lnTo>
                    <a:pt x="27432" y="540778"/>
                  </a:lnTo>
                  <a:lnTo>
                    <a:pt x="842772" y="540778"/>
                  </a:lnTo>
                  <a:lnTo>
                    <a:pt x="853440" y="538607"/>
                  </a:lnTo>
                  <a:lnTo>
                    <a:pt x="862203" y="532638"/>
                  </a:lnTo>
                  <a:lnTo>
                    <a:pt x="868045" y="524002"/>
                  </a:lnTo>
                  <a:lnTo>
                    <a:pt x="870204" y="513207"/>
                  </a:lnTo>
                  <a:lnTo>
                    <a:pt x="870204" y="507746"/>
                  </a:lnTo>
                  <a:lnTo>
                    <a:pt x="870229" y="3302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7801482" y="4778120"/>
            <a:ext cx="771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1F5F"/>
                </a:solidFill>
                <a:latin typeface="Carlito"/>
                <a:cs typeface="Carlito"/>
              </a:rPr>
              <a:t>Job</a:t>
            </a:r>
            <a:r>
              <a:rPr sz="1800" spc="-105" dirty="0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1F5F"/>
                </a:solidFill>
                <a:latin typeface="Carlito"/>
                <a:cs typeface="Carlito"/>
              </a:rPr>
              <a:t>2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1105133" y="4933541"/>
            <a:ext cx="114300" cy="29209"/>
          </a:xfrm>
          <a:custGeom>
            <a:avLst/>
            <a:gdLst/>
            <a:ahLst/>
            <a:cxnLst/>
            <a:rect l="l" t="t" r="r" b="b"/>
            <a:pathLst>
              <a:path w="114300" h="29210">
                <a:moveTo>
                  <a:pt x="114291" y="0"/>
                </a:moveTo>
                <a:lnTo>
                  <a:pt x="0" y="0"/>
                </a:lnTo>
                <a:lnTo>
                  <a:pt x="0" y="28729"/>
                </a:lnTo>
                <a:lnTo>
                  <a:pt x="114291" y="28729"/>
                </a:lnTo>
                <a:lnTo>
                  <a:pt x="114291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305031" y="4933541"/>
            <a:ext cx="114300" cy="29209"/>
          </a:xfrm>
          <a:custGeom>
            <a:avLst/>
            <a:gdLst/>
            <a:ahLst/>
            <a:cxnLst/>
            <a:rect l="l" t="t" r="r" b="b"/>
            <a:pathLst>
              <a:path w="114300" h="29210">
                <a:moveTo>
                  <a:pt x="114289" y="0"/>
                </a:moveTo>
                <a:lnTo>
                  <a:pt x="0" y="0"/>
                </a:lnTo>
                <a:lnTo>
                  <a:pt x="0" y="28729"/>
                </a:lnTo>
                <a:lnTo>
                  <a:pt x="114289" y="28729"/>
                </a:lnTo>
                <a:lnTo>
                  <a:pt x="114289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505056" y="4933541"/>
            <a:ext cx="114300" cy="29209"/>
          </a:xfrm>
          <a:custGeom>
            <a:avLst/>
            <a:gdLst/>
            <a:ahLst/>
            <a:cxnLst/>
            <a:rect l="l" t="t" r="r" b="b"/>
            <a:pathLst>
              <a:path w="114300" h="29210">
                <a:moveTo>
                  <a:pt x="114289" y="0"/>
                </a:moveTo>
                <a:lnTo>
                  <a:pt x="0" y="0"/>
                </a:lnTo>
                <a:lnTo>
                  <a:pt x="0" y="28729"/>
                </a:lnTo>
                <a:lnTo>
                  <a:pt x="114289" y="28729"/>
                </a:lnTo>
                <a:lnTo>
                  <a:pt x="114289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705081" y="4904740"/>
            <a:ext cx="166750" cy="8623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5" name="object 45"/>
          <p:cNvGrpSpPr/>
          <p:nvPr/>
        </p:nvGrpSpPr>
        <p:grpSpPr>
          <a:xfrm>
            <a:off x="1761744" y="4328159"/>
            <a:ext cx="9257665" cy="1211580"/>
            <a:chOff x="1761744" y="4328159"/>
            <a:chExt cx="9257665" cy="1211580"/>
          </a:xfrm>
        </p:grpSpPr>
        <p:sp>
          <p:nvSpPr>
            <p:cNvPr id="46" name="object 46"/>
            <p:cNvSpPr/>
            <p:nvPr/>
          </p:nvSpPr>
          <p:spPr>
            <a:xfrm>
              <a:off x="1761744" y="4896611"/>
              <a:ext cx="9257665" cy="94615"/>
            </a:xfrm>
            <a:custGeom>
              <a:avLst/>
              <a:gdLst/>
              <a:ahLst/>
              <a:cxnLst/>
              <a:rect l="l" t="t" r="r" b="b"/>
              <a:pathLst>
                <a:path w="9257665" h="94614">
                  <a:moveTo>
                    <a:pt x="1226312" y="36830"/>
                  </a:moveTo>
                  <a:lnTo>
                    <a:pt x="85725" y="36830"/>
                  </a:lnTo>
                  <a:lnTo>
                    <a:pt x="85725" y="8001"/>
                  </a:lnTo>
                  <a:lnTo>
                    <a:pt x="0" y="51181"/>
                  </a:lnTo>
                  <a:lnTo>
                    <a:pt x="85725" y="94234"/>
                  </a:lnTo>
                  <a:lnTo>
                    <a:pt x="85725" y="65532"/>
                  </a:lnTo>
                  <a:lnTo>
                    <a:pt x="1226312" y="65532"/>
                  </a:lnTo>
                  <a:lnTo>
                    <a:pt x="1226312" y="36830"/>
                  </a:lnTo>
                  <a:close/>
                </a:path>
                <a:path w="9257665" h="94614">
                  <a:moveTo>
                    <a:pt x="3345434" y="51181"/>
                  </a:moveTo>
                  <a:lnTo>
                    <a:pt x="3259709" y="8001"/>
                  </a:lnTo>
                  <a:lnTo>
                    <a:pt x="3259709" y="36830"/>
                  </a:lnTo>
                  <a:lnTo>
                    <a:pt x="2040636" y="36830"/>
                  </a:lnTo>
                  <a:lnTo>
                    <a:pt x="2040636" y="65532"/>
                  </a:lnTo>
                  <a:lnTo>
                    <a:pt x="3259709" y="65532"/>
                  </a:lnTo>
                  <a:lnTo>
                    <a:pt x="3259709" y="94234"/>
                  </a:lnTo>
                  <a:lnTo>
                    <a:pt x="3345434" y="51181"/>
                  </a:lnTo>
                  <a:close/>
                </a:path>
                <a:path w="9257665" h="94614">
                  <a:moveTo>
                    <a:pt x="6012180" y="36830"/>
                  </a:moveTo>
                  <a:lnTo>
                    <a:pt x="4650359" y="36830"/>
                  </a:lnTo>
                  <a:lnTo>
                    <a:pt x="4650359" y="8001"/>
                  </a:lnTo>
                  <a:lnTo>
                    <a:pt x="4564634" y="51181"/>
                  </a:lnTo>
                  <a:lnTo>
                    <a:pt x="4650359" y="94234"/>
                  </a:lnTo>
                  <a:lnTo>
                    <a:pt x="4650359" y="65532"/>
                  </a:lnTo>
                  <a:lnTo>
                    <a:pt x="6012180" y="65532"/>
                  </a:lnTo>
                  <a:lnTo>
                    <a:pt x="6012180" y="36830"/>
                  </a:lnTo>
                  <a:close/>
                </a:path>
                <a:path w="9257665" h="94614">
                  <a:moveTo>
                    <a:pt x="7889367" y="57531"/>
                  </a:moveTo>
                  <a:lnTo>
                    <a:pt x="7831201" y="57531"/>
                  </a:lnTo>
                  <a:lnTo>
                    <a:pt x="7830947" y="86233"/>
                  </a:lnTo>
                  <a:lnTo>
                    <a:pt x="7889367" y="57531"/>
                  </a:lnTo>
                  <a:close/>
                </a:path>
                <a:path w="9257665" h="94614">
                  <a:moveTo>
                    <a:pt x="7917180" y="44069"/>
                  </a:moveTo>
                  <a:lnTo>
                    <a:pt x="7831963" y="0"/>
                  </a:lnTo>
                  <a:lnTo>
                    <a:pt x="7831582" y="28702"/>
                  </a:lnTo>
                  <a:lnTo>
                    <a:pt x="6821932" y="17526"/>
                  </a:lnTo>
                  <a:lnTo>
                    <a:pt x="6821551" y="46228"/>
                  </a:lnTo>
                  <a:lnTo>
                    <a:pt x="7831201" y="57404"/>
                  </a:lnTo>
                  <a:lnTo>
                    <a:pt x="7889748" y="57404"/>
                  </a:lnTo>
                  <a:lnTo>
                    <a:pt x="7917180" y="44069"/>
                  </a:lnTo>
                  <a:close/>
                </a:path>
                <a:path w="9257665" h="94614">
                  <a:moveTo>
                    <a:pt x="9257652" y="36931"/>
                  </a:moveTo>
                  <a:lnTo>
                    <a:pt x="9143365" y="36931"/>
                  </a:lnTo>
                  <a:lnTo>
                    <a:pt x="9143365" y="65659"/>
                  </a:lnTo>
                  <a:lnTo>
                    <a:pt x="9257652" y="65659"/>
                  </a:lnTo>
                  <a:lnTo>
                    <a:pt x="9257652" y="36931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651491" y="4328159"/>
              <a:ext cx="1281683" cy="121158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9770744" y="4787265"/>
            <a:ext cx="9645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7559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01F5F"/>
                </a:solidFill>
                <a:latin typeface="Carlito"/>
                <a:cs typeface="Carlito"/>
              </a:rPr>
              <a:t>Stable  </a:t>
            </a:r>
            <a:r>
              <a:rPr sz="1400" spc="-20" dirty="0">
                <a:solidFill>
                  <a:srgbClr val="001F5F"/>
                </a:solidFill>
                <a:latin typeface="Carlito"/>
                <a:cs typeface="Carlito"/>
              </a:rPr>
              <a:t>storage</a:t>
            </a:r>
            <a:r>
              <a:rPr sz="1400" spc="-150" dirty="0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sz="1400" spc="-10" dirty="0">
                <a:solidFill>
                  <a:srgbClr val="001F5F"/>
                </a:solidFill>
                <a:latin typeface="Carlito"/>
                <a:cs typeface="Carlito"/>
              </a:rPr>
              <a:t>HDFS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094102" y="4533392"/>
            <a:ext cx="64909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001F5F"/>
                </a:solidFill>
                <a:latin typeface="Carlito"/>
                <a:cs typeface="Carlito"/>
              </a:rPr>
              <a:t>R</a:t>
            </a:r>
            <a:r>
              <a:rPr sz="1800" dirty="0">
                <a:solidFill>
                  <a:srgbClr val="001F5F"/>
                </a:solidFill>
                <a:latin typeface="Carlito"/>
                <a:cs typeface="Carlito"/>
              </a:rPr>
              <a:t>ead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787388" y="4533392"/>
            <a:ext cx="75641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001F5F"/>
                </a:solidFill>
                <a:latin typeface="Carlito"/>
                <a:cs typeface="Carlito"/>
              </a:rPr>
              <a:t>R</a:t>
            </a:r>
            <a:r>
              <a:rPr sz="1800" dirty="0">
                <a:solidFill>
                  <a:srgbClr val="001F5F"/>
                </a:solidFill>
                <a:latin typeface="Carlito"/>
                <a:cs typeface="Carlito"/>
              </a:rPr>
              <a:t>ead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148454" y="4528566"/>
            <a:ext cx="530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4" dirty="0">
                <a:solidFill>
                  <a:srgbClr val="001F5F"/>
                </a:solidFill>
                <a:latin typeface="Carlito"/>
                <a:cs typeface="Carlito"/>
              </a:rPr>
              <a:t>W</a:t>
            </a:r>
            <a:r>
              <a:rPr sz="1800" spc="-5" dirty="0">
                <a:solidFill>
                  <a:srgbClr val="001F5F"/>
                </a:solidFill>
                <a:latin typeface="Carlito"/>
                <a:cs typeface="Carlito"/>
              </a:rPr>
              <a:t>r</a:t>
            </a:r>
            <a:r>
              <a:rPr sz="1800" spc="-10" dirty="0">
                <a:solidFill>
                  <a:srgbClr val="001F5F"/>
                </a:solidFill>
                <a:latin typeface="Carlito"/>
                <a:cs typeface="Carlito"/>
              </a:rPr>
              <a:t>i</a:t>
            </a:r>
            <a:r>
              <a:rPr sz="1800" spc="-40" dirty="0">
                <a:solidFill>
                  <a:srgbClr val="001F5F"/>
                </a:solidFill>
                <a:latin typeface="Carlito"/>
                <a:cs typeface="Carlito"/>
              </a:rPr>
              <a:t>t</a:t>
            </a:r>
            <a:r>
              <a:rPr sz="1800" dirty="0">
                <a:solidFill>
                  <a:srgbClr val="001F5F"/>
                </a:solidFill>
                <a:latin typeface="Carlito"/>
                <a:cs typeface="Carlito"/>
              </a:rPr>
              <a:t>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819133" y="4528566"/>
            <a:ext cx="530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4" dirty="0">
                <a:solidFill>
                  <a:srgbClr val="001F5F"/>
                </a:solidFill>
                <a:latin typeface="Carlito"/>
                <a:cs typeface="Carlito"/>
              </a:rPr>
              <a:t>W</a:t>
            </a:r>
            <a:r>
              <a:rPr sz="1800" spc="-5" dirty="0">
                <a:solidFill>
                  <a:srgbClr val="001F5F"/>
                </a:solidFill>
                <a:latin typeface="Carlito"/>
                <a:cs typeface="Carlito"/>
              </a:rPr>
              <a:t>r</a:t>
            </a:r>
            <a:r>
              <a:rPr sz="1800" spc="-10" dirty="0">
                <a:solidFill>
                  <a:srgbClr val="001F5F"/>
                </a:solidFill>
                <a:latin typeface="Carlito"/>
                <a:cs typeface="Carlito"/>
              </a:rPr>
              <a:t>i</a:t>
            </a:r>
            <a:r>
              <a:rPr sz="1800" spc="-40" dirty="0">
                <a:solidFill>
                  <a:srgbClr val="001F5F"/>
                </a:solidFill>
                <a:latin typeface="Carlito"/>
                <a:cs typeface="Carlito"/>
              </a:rPr>
              <a:t>t</a:t>
            </a:r>
            <a:r>
              <a:rPr sz="1800" dirty="0">
                <a:solidFill>
                  <a:srgbClr val="001F5F"/>
                </a:solidFill>
                <a:latin typeface="Carlito"/>
                <a:cs typeface="Carlito"/>
              </a:rPr>
              <a:t>e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5070347" y="4439411"/>
            <a:ext cx="1283335" cy="1001394"/>
            <a:chOff x="5070347" y="4439411"/>
            <a:chExt cx="1283335" cy="1001394"/>
          </a:xfrm>
        </p:grpSpPr>
        <p:sp>
          <p:nvSpPr>
            <p:cNvPr id="54" name="object 54"/>
            <p:cNvSpPr/>
            <p:nvPr/>
          </p:nvSpPr>
          <p:spPr>
            <a:xfrm>
              <a:off x="5099303" y="4465319"/>
              <a:ext cx="1225296" cy="94792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070348" y="4439411"/>
              <a:ext cx="1283335" cy="1001394"/>
            </a:xfrm>
            <a:custGeom>
              <a:avLst/>
              <a:gdLst/>
              <a:ahLst/>
              <a:cxnLst/>
              <a:rect l="l" t="t" r="r" b="b"/>
              <a:pathLst>
                <a:path w="1283335" h="1001395">
                  <a:moveTo>
                    <a:pt x="1068070" y="204597"/>
                  </a:moveTo>
                  <a:lnTo>
                    <a:pt x="1059942" y="204597"/>
                  </a:lnTo>
                  <a:lnTo>
                    <a:pt x="1059942" y="791591"/>
                  </a:lnTo>
                  <a:lnTo>
                    <a:pt x="1036066" y="792873"/>
                  </a:lnTo>
                  <a:lnTo>
                    <a:pt x="1012698" y="792873"/>
                  </a:lnTo>
                  <a:lnTo>
                    <a:pt x="967994" y="795401"/>
                  </a:lnTo>
                  <a:lnTo>
                    <a:pt x="946912" y="797941"/>
                  </a:lnTo>
                  <a:lnTo>
                    <a:pt x="926084" y="799211"/>
                  </a:lnTo>
                  <a:lnTo>
                    <a:pt x="886587" y="804291"/>
                  </a:lnTo>
                  <a:lnTo>
                    <a:pt x="867537" y="808101"/>
                  </a:lnTo>
                  <a:lnTo>
                    <a:pt x="797306" y="820801"/>
                  </a:lnTo>
                  <a:lnTo>
                    <a:pt x="733552" y="837311"/>
                  </a:lnTo>
                  <a:lnTo>
                    <a:pt x="675894" y="855091"/>
                  </a:lnTo>
                  <a:lnTo>
                    <a:pt x="622300" y="872871"/>
                  </a:lnTo>
                  <a:lnTo>
                    <a:pt x="547116" y="899668"/>
                  </a:lnTo>
                  <a:lnTo>
                    <a:pt x="473456" y="922528"/>
                  </a:lnTo>
                  <a:lnTo>
                    <a:pt x="395859" y="939038"/>
                  </a:lnTo>
                  <a:lnTo>
                    <a:pt x="338963" y="945388"/>
                  </a:lnTo>
                  <a:lnTo>
                    <a:pt x="308483" y="946658"/>
                  </a:lnTo>
                  <a:lnTo>
                    <a:pt x="276098" y="946658"/>
                  </a:lnTo>
                  <a:lnTo>
                    <a:pt x="205359" y="942848"/>
                  </a:lnTo>
                  <a:lnTo>
                    <a:pt x="146177" y="935228"/>
                  </a:lnTo>
                  <a:lnTo>
                    <a:pt x="80899" y="923798"/>
                  </a:lnTo>
                  <a:lnTo>
                    <a:pt x="57531" y="918718"/>
                  </a:lnTo>
                  <a:lnTo>
                    <a:pt x="55118" y="918718"/>
                  </a:lnTo>
                  <a:lnTo>
                    <a:pt x="55372" y="216027"/>
                  </a:lnTo>
                  <a:lnTo>
                    <a:pt x="1057021" y="216027"/>
                  </a:lnTo>
                  <a:lnTo>
                    <a:pt x="1057021" y="791591"/>
                  </a:lnTo>
                  <a:lnTo>
                    <a:pt x="1059942" y="791591"/>
                  </a:lnTo>
                  <a:lnTo>
                    <a:pt x="1059942" y="204597"/>
                  </a:lnTo>
                  <a:lnTo>
                    <a:pt x="44450" y="204597"/>
                  </a:lnTo>
                  <a:lnTo>
                    <a:pt x="44069" y="927608"/>
                  </a:lnTo>
                  <a:lnTo>
                    <a:pt x="144653" y="946658"/>
                  </a:lnTo>
                  <a:lnTo>
                    <a:pt x="204470" y="954278"/>
                  </a:lnTo>
                  <a:lnTo>
                    <a:pt x="276098" y="958088"/>
                  </a:lnTo>
                  <a:lnTo>
                    <a:pt x="308864" y="958088"/>
                  </a:lnTo>
                  <a:lnTo>
                    <a:pt x="369570" y="954278"/>
                  </a:lnTo>
                  <a:lnTo>
                    <a:pt x="418084" y="946658"/>
                  </a:lnTo>
                  <a:lnTo>
                    <a:pt x="501523" y="926338"/>
                  </a:lnTo>
                  <a:lnTo>
                    <a:pt x="625856" y="883158"/>
                  </a:lnTo>
                  <a:lnTo>
                    <a:pt x="679196" y="865251"/>
                  </a:lnTo>
                  <a:lnTo>
                    <a:pt x="707263" y="856361"/>
                  </a:lnTo>
                  <a:lnTo>
                    <a:pt x="736346" y="847471"/>
                  </a:lnTo>
                  <a:lnTo>
                    <a:pt x="767080" y="839851"/>
                  </a:lnTo>
                  <a:lnTo>
                    <a:pt x="799465" y="830961"/>
                  </a:lnTo>
                  <a:lnTo>
                    <a:pt x="869188" y="818261"/>
                  </a:lnTo>
                  <a:lnTo>
                    <a:pt x="947801" y="808101"/>
                  </a:lnTo>
                  <a:lnTo>
                    <a:pt x="1036193" y="803021"/>
                  </a:lnTo>
                  <a:lnTo>
                    <a:pt x="1068070" y="803021"/>
                  </a:lnTo>
                  <a:lnTo>
                    <a:pt x="1068070" y="216027"/>
                  </a:lnTo>
                  <a:lnTo>
                    <a:pt x="1068070" y="204597"/>
                  </a:lnTo>
                  <a:close/>
                </a:path>
                <a:path w="1283335" h="1001395">
                  <a:moveTo>
                    <a:pt x="1282954" y="26670"/>
                  </a:moveTo>
                  <a:lnTo>
                    <a:pt x="1280795" y="16510"/>
                  </a:lnTo>
                  <a:lnTo>
                    <a:pt x="1274826" y="7620"/>
                  </a:lnTo>
                  <a:lnTo>
                    <a:pt x="1266063" y="2540"/>
                  </a:lnTo>
                  <a:lnTo>
                    <a:pt x="1255395" y="0"/>
                  </a:lnTo>
                  <a:lnTo>
                    <a:pt x="1249934" y="0"/>
                  </a:lnTo>
                  <a:lnTo>
                    <a:pt x="1249934" y="33020"/>
                  </a:lnTo>
                  <a:lnTo>
                    <a:pt x="1249934" y="654431"/>
                  </a:lnTo>
                  <a:lnTo>
                    <a:pt x="1221994" y="654431"/>
                  </a:lnTo>
                  <a:lnTo>
                    <a:pt x="1206373" y="655701"/>
                  </a:lnTo>
                  <a:lnTo>
                    <a:pt x="1192022" y="655701"/>
                  </a:lnTo>
                  <a:lnTo>
                    <a:pt x="1192022" y="646811"/>
                  </a:lnTo>
                  <a:lnTo>
                    <a:pt x="1192022" y="645541"/>
                  </a:lnTo>
                  <a:lnTo>
                    <a:pt x="1205992" y="644271"/>
                  </a:lnTo>
                  <a:lnTo>
                    <a:pt x="1221740" y="644271"/>
                  </a:lnTo>
                  <a:lnTo>
                    <a:pt x="1238885" y="643001"/>
                  </a:lnTo>
                  <a:lnTo>
                    <a:pt x="1238885" y="55118"/>
                  </a:lnTo>
                  <a:lnTo>
                    <a:pt x="1238885" y="54610"/>
                  </a:lnTo>
                  <a:lnTo>
                    <a:pt x="1238885" y="43688"/>
                  </a:lnTo>
                  <a:lnTo>
                    <a:pt x="1227963" y="43688"/>
                  </a:lnTo>
                  <a:lnTo>
                    <a:pt x="1227963" y="55118"/>
                  </a:lnTo>
                  <a:lnTo>
                    <a:pt x="1227963" y="632841"/>
                  </a:lnTo>
                  <a:lnTo>
                    <a:pt x="1221486" y="632841"/>
                  </a:lnTo>
                  <a:lnTo>
                    <a:pt x="1205611" y="634111"/>
                  </a:lnTo>
                  <a:lnTo>
                    <a:pt x="1192022" y="634111"/>
                  </a:lnTo>
                  <a:lnTo>
                    <a:pt x="1192022" y="113030"/>
                  </a:lnTo>
                  <a:lnTo>
                    <a:pt x="1192022" y="106680"/>
                  </a:lnTo>
                  <a:lnTo>
                    <a:pt x="1189863" y="96520"/>
                  </a:lnTo>
                  <a:lnTo>
                    <a:pt x="1184021" y="87630"/>
                  </a:lnTo>
                  <a:lnTo>
                    <a:pt x="1175258" y="81280"/>
                  </a:lnTo>
                  <a:lnTo>
                    <a:pt x="1164463" y="78740"/>
                  </a:lnTo>
                  <a:lnTo>
                    <a:pt x="1159002" y="78740"/>
                  </a:lnTo>
                  <a:lnTo>
                    <a:pt x="1159002" y="113030"/>
                  </a:lnTo>
                  <a:lnTo>
                    <a:pt x="1159002" y="735711"/>
                  </a:lnTo>
                  <a:lnTo>
                    <a:pt x="1149604" y="735711"/>
                  </a:lnTo>
                  <a:lnTo>
                    <a:pt x="1134999" y="736981"/>
                  </a:lnTo>
                  <a:lnTo>
                    <a:pt x="1121410" y="736981"/>
                  </a:lnTo>
                  <a:lnTo>
                    <a:pt x="1112266" y="737997"/>
                  </a:lnTo>
                  <a:lnTo>
                    <a:pt x="1112266" y="729361"/>
                  </a:lnTo>
                  <a:lnTo>
                    <a:pt x="1112266" y="726948"/>
                  </a:lnTo>
                  <a:lnTo>
                    <a:pt x="1126299" y="726948"/>
                  </a:lnTo>
                  <a:lnTo>
                    <a:pt x="1126299" y="725678"/>
                  </a:lnTo>
                  <a:lnTo>
                    <a:pt x="1148080" y="725678"/>
                  </a:lnTo>
                  <a:lnTo>
                    <a:pt x="1148080" y="716788"/>
                  </a:lnTo>
                  <a:lnTo>
                    <a:pt x="1148080" y="714248"/>
                  </a:lnTo>
                  <a:lnTo>
                    <a:pt x="1148080" y="135128"/>
                  </a:lnTo>
                  <a:lnTo>
                    <a:pt x="1148080" y="123698"/>
                  </a:lnTo>
                  <a:lnTo>
                    <a:pt x="1137031" y="123698"/>
                  </a:lnTo>
                  <a:lnTo>
                    <a:pt x="1137031" y="135128"/>
                  </a:lnTo>
                  <a:lnTo>
                    <a:pt x="1137031" y="714248"/>
                  </a:lnTo>
                  <a:lnTo>
                    <a:pt x="1119124" y="714248"/>
                  </a:lnTo>
                  <a:lnTo>
                    <a:pt x="1119124" y="716788"/>
                  </a:lnTo>
                  <a:lnTo>
                    <a:pt x="1112266" y="716788"/>
                  </a:lnTo>
                  <a:lnTo>
                    <a:pt x="1112266" y="716153"/>
                  </a:lnTo>
                  <a:lnTo>
                    <a:pt x="1112266" y="194437"/>
                  </a:lnTo>
                  <a:lnTo>
                    <a:pt x="1112266" y="189357"/>
                  </a:lnTo>
                  <a:lnTo>
                    <a:pt x="1110107" y="177927"/>
                  </a:lnTo>
                  <a:lnTo>
                    <a:pt x="1104138" y="169037"/>
                  </a:lnTo>
                  <a:lnTo>
                    <a:pt x="1095375" y="163957"/>
                  </a:lnTo>
                  <a:lnTo>
                    <a:pt x="1084707" y="161417"/>
                  </a:lnTo>
                  <a:lnTo>
                    <a:pt x="1079246" y="161417"/>
                  </a:lnTo>
                  <a:lnTo>
                    <a:pt x="1079246" y="194437"/>
                  </a:lnTo>
                  <a:lnTo>
                    <a:pt x="1079246" y="814451"/>
                  </a:lnTo>
                  <a:lnTo>
                    <a:pt x="1036447" y="814451"/>
                  </a:lnTo>
                  <a:lnTo>
                    <a:pt x="948690" y="819531"/>
                  </a:lnTo>
                  <a:lnTo>
                    <a:pt x="928370" y="822071"/>
                  </a:lnTo>
                  <a:lnTo>
                    <a:pt x="908558" y="823341"/>
                  </a:lnTo>
                  <a:lnTo>
                    <a:pt x="889381" y="827151"/>
                  </a:lnTo>
                  <a:lnTo>
                    <a:pt x="870839" y="829691"/>
                  </a:lnTo>
                  <a:lnTo>
                    <a:pt x="835279" y="836041"/>
                  </a:lnTo>
                  <a:lnTo>
                    <a:pt x="769620" y="850011"/>
                  </a:lnTo>
                  <a:lnTo>
                    <a:pt x="710311" y="866521"/>
                  </a:lnTo>
                  <a:lnTo>
                    <a:pt x="629539" y="893318"/>
                  </a:lnTo>
                  <a:lnTo>
                    <a:pt x="529717" y="928878"/>
                  </a:lnTo>
                  <a:lnTo>
                    <a:pt x="479552" y="944118"/>
                  </a:lnTo>
                  <a:lnTo>
                    <a:pt x="399669" y="960628"/>
                  </a:lnTo>
                  <a:lnTo>
                    <a:pt x="340995" y="966978"/>
                  </a:lnTo>
                  <a:lnTo>
                    <a:pt x="276225" y="969518"/>
                  </a:lnTo>
                  <a:lnTo>
                    <a:pt x="184023" y="963168"/>
                  </a:lnTo>
                  <a:lnTo>
                    <a:pt x="163957" y="960628"/>
                  </a:lnTo>
                  <a:lnTo>
                    <a:pt x="143129" y="956818"/>
                  </a:lnTo>
                  <a:lnTo>
                    <a:pt x="121666" y="954278"/>
                  </a:lnTo>
                  <a:lnTo>
                    <a:pt x="99441" y="949198"/>
                  </a:lnTo>
                  <a:lnTo>
                    <a:pt x="76708" y="945388"/>
                  </a:lnTo>
                  <a:lnTo>
                    <a:pt x="53086" y="940308"/>
                  </a:lnTo>
                  <a:lnTo>
                    <a:pt x="33020" y="936498"/>
                  </a:lnTo>
                  <a:lnTo>
                    <a:pt x="33401" y="194437"/>
                  </a:lnTo>
                  <a:lnTo>
                    <a:pt x="1079246" y="194437"/>
                  </a:lnTo>
                  <a:lnTo>
                    <a:pt x="1079246" y="161417"/>
                  </a:lnTo>
                  <a:lnTo>
                    <a:pt x="142494" y="161417"/>
                  </a:lnTo>
                  <a:lnTo>
                    <a:pt x="142494" y="135128"/>
                  </a:lnTo>
                  <a:lnTo>
                    <a:pt x="1137031" y="135128"/>
                  </a:lnTo>
                  <a:lnTo>
                    <a:pt x="1137031" y="123698"/>
                  </a:lnTo>
                  <a:lnTo>
                    <a:pt x="131572" y="123698"/>
                  </a:lnTo>
                  <a:lnTo>
                    <a:pt x="131572" y="135128"/>
                  </a:lnTo>
                  <a:lnTo>
                    <a:pt x="131572" y="161404"/>
                  </a:lnTo>
                  <a:lnTo>
                    <a:pt x="120523" y="161404"/>
                  </a:lnTo>
                  <a:lnTo>
                    <a:pt x="120523" y="113030"/>
                  </a:lnTo>
                  <a:lnTo>
                    <a:pt x="1159002" y="113030"/>
                  </a:lnTo>
                  <a:lnTo>
                    <a:pt x="1159002" y="78740"/>
                  </a:lnTo>
                  <a:lnTo>
                    <a:pt x="224536" y="78740"/>
                  </a:lnTo>
                  <a:lnTo>
                    <a:pt x="224536" y="55118"/>
                  </a:lnTo>
                  <a:lnTo>
                    <a:pt x="1227963" y="55118"/>
                  </a:lnTo>
                  <a:lnTo>
                    <a:pt x="1227963" y="43688"/>
                  </a:lnTo>
                  <a:lnTo>
                    <a:pt x="213360" y="43688"/>
                  </a:lnTo>
                  <a:lnTo>
                    <a:pt x="213360" y="55118"/>
                  </a:lnTo>
                  <a:lnTo>
                    <a:pt x="213360" y="78727"/>
                  </a:lnTo>
                  <a:lnTo>
                    <a:pt x="202311" y="78727"/>
                  </a:lnTo>
                  <a:lnTo>
                    <a:pt x="202311" y="33020"/>
                  </a:lnTo>
                  <a:lnTo>
                    <a:pt x="1249934" y="33020"/>
                  </a:lnTo>
                  <a:lnTo>
                    <a:pt x="1249934" y="0"/>
                  </a:lnTo>
                  <a:lnTo>
                    <a:pt x="196850" y="0"/>
                  </a:lnTo>
                  <a:lnTo>
                    <a:pt x="186182" y="2540"/>
                  </a:lnTo>
                  <a:lnTo>
                    <a:pt x="177419" y="7620"/>
                  </a:lnTo>
                  <a:lnTo>
                    <a:pt x="171450" y="16510"/>
                  </a:lnTo>
                  <a:lnTo>
                    <a:pt x="169291" y="26670"/>
                  </a:lnTo>
                  <a:lnTo>
                    <a:pt x="169291" y="78740"/>
                  </a:lnTo>
                  <a:lnTo>
                    <a:pt x="115062" y="78740"/>
                  </a:lnTo>
                  <a:lnTo>
                    <a:pt x="104267" y="81280"/>
                  </a:lnTo>
                  <a:lnTo>
                    <a:pt x="95504" y="87630"/>
                  </a:lnTo>
                  <a:lnTo>
                    <a:pt x="89662" y="96520"/>
                  </a:lnTo>
                  <a:lnTo>
                    <a:pt x="87503" y="106680"/>
                  </a:lnTo>
                  <a:lnTo>
                    <a:pt x="87503" y="161417"/>
                  </a:lnTo>
                  <a:lnTo>
                    <a:pt x="27940" y="161417"/>
                  </a:lnTo>
                  <a:lnTo>
                    <a:pt x="381" y="189357"/>
                  </a:lnTo>
                  <a:lnTo>
                    <a:pt x="0" y="940308"/>
                  </a:lnTo>
                  <a:lnTo>
                    <a:pt x="1651" y="949198"/>
                  </a:lnTo>
                  <a:lnTo>
                    <a:pt x="46355" y="973328"/>
                  </a:lnTo>
                  <a:lnTo>
                    <a:pt x="70358" y="977138"/>
                  </a:lnTo>
                  <a:lnTo>
                    <a:pt x="93853" y="982218"/>
                  </a:lnTo>
                  <a:lnTo>
                    <a:pt x="138557" y="989838"/>
                  </a:lnTo>
                  <a:lnTo>
                    <a:pt x="200660" y="997458"/>
                  </a:lnTo>
                  <a:lnTo>
                    <a:pt x="239776" y="999998"/>
                  </a:lnTo>
                  <a:lnTo>
                    <a:pt x="276352" y="1001268"/>
                  </a:lnTo>
                  <a:lnTo>
                    <a:pt x="310896" y="1001268"/>
                  </a:lnTo>
                  <a:lnTo>
                    <a:pt x="375412" y="997458"/>
                  </a:lnTo>
                  <a:lnTo>
                    <a:pt x="434213" y="988568"/>
                  </a:lnTo>
                  <a:lnTo>
                    <a:pt x="488696" y="975868"/>
                  </a:lnTo>
                  <a:lnTo>
                    <a:pt x="540131" y="959358"/>
                  </a:lnTo>
                  <a:lnTo>
                    <a:pt x="565404" y="951738"/>
                  </a:lnTo>
                  <a:lnTo>
                    <a:pt x="666242" y="916178"/>
                  </a:lnTo>
                  <a:lnTo>
                    <a:pt x="692531" y="907288"/>
                  </a:lnTo>
                  <a:lnTo>
                    <a:pt x="719709" y="898398"/>
                  </a:lnTo>
                  <a:lnTo>
                    <a:pt x="747776" y="890778"/>
                  </a:lnTo>
                  <a:lnTo>
                    <a:pt x="777240" y="881888"/>
                  </a:lnTo>
                  <a:lnTo>
                    <a:pt x="840994" y="867791"/>
                  </a:lnTo>
                  <a:lnTo>
                    <a:pt x="912368" y="856361"/>
                  </a:lnTo>
                  <a:lnTo>
                    <a:pt x="931672" y="855091"/>
                  </a:lnTo>
                  <a:lnTo>
                    <a:pt x="951357" y="852551"/>
                  </a:lnTo>
                  <a:lnTo>
                    <a:pt x="971931" y="851281"/>
                  </a:lnTo>
                  <a:lnTo>
                    <a:pt x="992886" y="848741"/>
                  </a:lnTo>
                  <a:lnTo>
                    <a:pt x="1014730" y="848741"/>
                  </a:lnTo>
                  <a:lnTo>
                    <a:pt x="1037082" y="847471"/>
                  </a:lnTo>
                  <a:lnTo>
                    <a:pt x="1060450" y="847471"/>
                  </a:lnTo>
                  <a:lnTo>
                    <a:pt x="1084961" y="846201"/>
                  </a:lnTo>
                  <a:lnTo>
                    <a:pt x="1095502" y="844931"/>
                  </a:lnTo>
                  <a:lnTo>
                    <a:pt x="1104265" y="838581"/>
                  </a:lnTo>
                  <a:lnTo>
                    <a:pt x="1110107" y="829691"/>
                  </a:lnTo>
                  <a:lnTo>
                    <a:pt x="1112266" y="819531"/>
                  </a:lnTo>
                  <a:lnTo>
                    <a:pt x="1112266" y="773823"/>
                  </a:lnTo>
                  <a:lnTo>
                    <a:pt x="1112266" y="771144"/>
                  </a:lnTo>
                  <a:lnTo>
                    <a:pt x="1123315" y="770001"/>
                  </a:lnTo>
                  <a:lnTo>
                    <a:pt x="1136142" y="770001"/>
                  </a:lnTo>
                  <a:lnTo>
                    <a:pt x="1149985" y="768731"/>
                  </a:lnTo>
                  <a:lnTo>
                    <a:pt x="1164844" y="768731"/>
                  </a:lnTo>
                  <a:lnTo>
                    <a:pt x="1175512" y="766191"/>
                  </a:lnTo>
                  <a:lnTo>
                    <a:pt x="1184148" y="761123"/>
                  </a:lnTo>
                  <a:lnTo>
                    <a:pt x="1189990" y="752221"/>
                  </a:lnTo>
                  <a:lnTo>
                    <a:pt x="1192022" y="742061"/>
                  </a:lnTo>
                  <a:lnTo>
                    <a:pt x="1192022" y="691261"/>
                  </a:lnTo>
                  <a:lnTo>
                    <a:pt x="1192022" y="688721"/>
                  </a:lnTo>
                  <a:lnTo>
                    <a:pt x="1207643" y="688721"/>
                  </a:lnTo>
                  <a:lnTo>
                    <a:pt x="1222756" y="687451"/>
                  </a:lnTo>
                  <a:lnTo>
                    <a:pt x="1255522" y="687451"/>
                  </a:lnTo>
                  <a:lnTo>
                    <a:pt x="1266190" y="684911"/>
                  </a:lnTo>
                  <a:lnTo>
                    <a:pt x="1274953" y="679831"/>
                  </a:lnTo>
                  <a:lnTo>
                    <a:pt x="1280795" y="670941"/>
                  </a:lnTo>
                  <a:lnTo>
                    <a:pt x="1282954" y="659511"/>
                  </a:lnTo>
                  <a:lnTo>
                    <a:pt x="1282954" y="33020"/>
                  </a:lnTo>
                  <a:lnTo>
                    <a:pt x="1282954" y="2667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5204840" y="4833873"/>
            <a:ext cx="821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1F5F"/>
                </a:solidFill>
                <a:latin typeface="Carlito"/>
                <a:cs typeface="Carlito"/>
              </a:rPr>
              <a:t>M</a:t>
            </a:r>
            <a:r>
              <a:rPr sz="1800" spc="-10" dirty="0">
                <a:solidFill>
                  <a:srgbClr val="001F5F"/>
                </a:solidFill>
                <a:latin typeface="Carlito"/>
                <a:cs typeface="Carlito"/>
              </a:rPr>
              <a:t>em</a:t>
            </a:r>
            <a:r>
              <a:rPr sz="1800" spc="-5" dirty="0">
                <a:solidFill>
                  <a:srgbClr val="001F5F"/>
                </a:solidFill>
                <a:latin typeface="Carlito"/>
                <a:cs typeface="Carlito"/>
              </a:rPr>
              <a:t>o</a:t>
            </a:r>
            <a:r>
              <a:rPr sz="1800" spc="5" dirty="0">
                <a:solidFill>
                  <a:srgbClr val="001F5F"/>
                </a:solidFill>
                <a:latin typeface="Carlito"/>
                <a:cs typeface="Carlito"/>
              </a:rPr>
              <a:t>ry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1400" y="1371600"/>
            <a:ext cx="6568440" cy="411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2410" y="2277872"/>
            <a:ext cx="51149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5"/>
              </a:spcBef>
              <a:buClr>
                <a:srgbClr val="2CA0BD"/>
              </a:buClr>
              <a:buSzPct val="67500"/>
              <a:buFont typeface="Wingdings"/>
              <a:buChar char=""/>
              <a:tabLst>
                <a:tab pos="355600" algn="l"/>
                <a:tab pos="356235" algn="l"/>
              </a:tabLst>
            </a:pPr>
            <a:r>
              <a:rPr sz="2000" spc="-25" dirty="0">
                <a:solidFill>
                  <a:srgbClr val="001F5F"/>
                </a:solidFill>
                <a:latin typeface="Carlito"/>
                <a:cs typeface="Carlito"/>
              </a:rPr>
              <a:t>Interactive </a:t>
            </a:r>
            <a:r>
              <a:rPr sz="2000" spc="-10" dirty="0">
                <a:solidFill>
                  <a:srgbClr val="001F5F"/>
                </a:solidFill>
                <a:latin typeface="Carlito"/>
                <a:cs typeface="Carlito"/>
              </a:rPr>
              <a:t>Operations </a:t>
            </a:r>
            <a:r>
              <a:rPr sz="2000" spc="-5" dirty="0">
                <a:solidFill>
                  <a:srgbClr val="001F5F"/>
                </a:solidFill>
                <a:latin typeface="Carlito"/>
                <a:cs typeface="Carlito"/>
              </a:rPr>
              <a:t>on Hadoop</a:t>
            </a:r>
            <a:r>
              <a:rPr sz="2000" spc="-185" dirty="0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arlito"/>
                <a:cs typeface="Carlito"/>
              </a:rPr>
              <a:t>MapReduce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259328"/>
            <a:ext cx="12192000" cy="2534920"/>
            <a:chOff x="0" y="3259328"/>
            <a:chExt cx="12192000" cy="2534920"/>
          </a:xfrm>
        </p:grpSpPr>
        <p:sp>
          <p:nvSpPr>
            <p:cNvPr id="5" name="object 5"/>
            <p:cNvSpPr/>
            <p:nvPr/>
          </p:nvSpPr>
          <p:spPr>
            <a:xfrm>
              <a:off x="0" y="3268980"/>
              <a:ext cx="12191999" cy="252526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7447" y="3259328"/>
              <a:ext cx="1440180" cy="1765300"/>
            </a:xfrm>
            <a:custGeom>
              <a:avLst/>
              <a:gdLst/>
              <a:ahLst/>
              <a:cxnLst/>
              <a:rect l="l" t="t" r="r" b="b"/>
              <a:pathLst>
                <a:path w="1440180" h="1765300">
                  <a:moveTo>
                    <a:pt x="929513" y="1752600"/>
                  </a:moveTo>
                  <a:lnTo>
                    <a:pt x="510667" y="1752600"/>
                  </a:lnTo>
                  <a:lnTo>
                    <a:pt x="544068" y="1765300"/>
                  </a:lnTo>
                  <a:lnTo>
                    <a:pt x="896112" y="1765300"/>
                  </a:lnTo>
                  <a:lnTo>
                    <a:pt x="929513" y="1752600"/>
                  </a:lnTo>
                  <a:close/>
                </a:path>
                <a:path w="1440180" h="1765300">
                  <a:moveTo>
                    <a:pt x="1025779" y="1739900"/>
                  </a:moveTo>
                  <a:lnTo>
                    <a:pt x="414655" y="1739900"/>
                  </a:lnTo>
                  <a:lnTo>
                    <a:pt x="445897" y="1752600"/>
                  </a:lnTo>
                  <a:lnTo>
                    <a:pt x="994283" y="1752600"/>
                  </a:lnTo>
                  <a:lnTo>
                    <a:pt x="1025779" y="1739900"/>
                  </a:lnTo>
                  <a:close/>
                </a:path>
                <a:path w="1440180" h="1765300">
                  <a:moveTo>
                    <a:pt x="580644" y="1727200"/>
                  </a:moveTo>
                  <a:lnTo>
                    <a:pt x="354457" y="1727200"/>
                  </a:lnTo>
                  <a:lnTo>
                    <a:pt x="384048" y="1739900"/>
                  </a:lnTo>
                  <a:lnTo>
                    <a:pt x="614680" y="1739900"/>
                  </a:lnTo>
                  <a:lnTo>
                    <a:pt x="580644" y="1727200"/>
                  </a:lnTo>
                  <a:close/>
                </a:path>
                <a:path w="1440180" h="1765300">
                  <a:moveTo>
                    <a:pt x="1085850" y="1727200"/>
                  </a:moveTo>
                  <a:lnTo>
                    <a:pt x="858774" y="1727200"/>
                  </a:lnTo>
                  <a:lnTo>
                    <a:pt x="824738" y="1739900"/>
                  </a:lnTo>
                  <a:lnTo>
                    <a:pt x="1056132" y="1739900"/>
                  </a:lnTo>
                  <a:lnTo>
                    <a:pt x="1085850" y="1727200"/>
                  </a:lnTo>
                  <a:close/>
                </a:path>
                <a:path w="1440180" h="1765300">
                  <a:moveTo>
                    <a:pt x="33172" y="304800"/>
                  </a:moveTo>
                  <a:lnTo>
                    <a:pt x="215" y="304800"/>
                  </a:lnTo>
                  <a:lnTo>
                    <a:pt x="0" y="317500"/>
                  </a:lnTo>
                  <a:lnTo>
                    <a:pt x="38" y="1473200"/>
                  </a:lnTo>
                  <a:lnTo>
                    <a:pt x="4813" y="1511300"/>
                  </a:lnTo>
                  <a:lnTo>
                    <a:pt x="17538" y="1536700"/>
                  </a:lnTo>
                  <a:lnTo>
                    <a:pt x="26593" y="1562100"/>
                  </a:lnTo>
                  <a:lnTo>
                    <a:pt x="63258" y="1600200"/>
                  </a:lnTo>
                  <a:lnTo>
                    <a:pt x="94881" y="1625600"/>
                  </a:lnTo>
                  <a:lnTo>
                    <a:pt x="131775" y="1651000"/>
                  </a:lnTo>
                  <a:lnTo>
                    <a:pt x="173647" y="1663700"/>
                  </a:lnTo>
                  <a:lnTo>
                    <a:pt x="220141" y="1689100"/>
                  </a:lnTo>
                  <a:lnTo>
                    <a:pt x="244944" y="1689100"/>
                  </a:lnTo>
                  <a:lnTo>
                    <a:pt x="270827" y="1701800"/>
                  </a:lnTo>
                  <a:lnTo>
                    <a:pt x="297776" y="1714500"/>
                  </a:lnTo>
                  <a:lnTo>
                    <a:pt x="325577" y="1727200"/>
                  </a:lnTo>
                  <a:lnTo>
                    <a:pt x="482600" y="1727200"/>
                  </a:lnTo>
                  <a:lnTo>
                    <a:pt x="451231" y="1714500"/>
                  </a:lnTo>
                  <a:lnTo>
                    <a:pt x="420624" y="1714500"/>
                  </a:lnTo>
                  <a:lnTo>
                    <a:pt x="390906" y="1701800"/>
                  </a:lnTo>
                  <a:lnTo>
                    <a:pt x="362077" y="1701800"/>
                  </a:lnTo>
                  <a:lnTo>
                    <a:pt x="334086" y="1689100"/>
                  </a:lnTo>
                  <a:lnTo>
                    <a:pt x="307098" y="1676400"/>
                  </a:lnTo>
                  <a:lnTo>
                    <a:pt x="281076" y="1676400"/>
                  </a:lnTo>
                  <a:lnTo>
                    <a:pt x="256108" y="1663700"/>
                  </a:lnTo>
                  <a:lnTo>
                    <a:pt x="209524" y="1663700"/>
                  </a:lnTo>
                  <a:lnTo>
                    <a:pt x="167551" y="1638300"/>
                  </a:lnTo>
                  <a:lnTo>
                    <a:pt x="130657" y="1612900"/>
                  </a:lnTo>
                  <a:lnTo>
                    <a:pt x="99174" y="1587500"/>
                  </a:lnTo>
                  <a:lnTo>
                    <a:pt x="62865" y="1549400"/>
                  </a:lnTo>
                  <a:lnTo>
                    <a:pt x="40513" y="1511300"/>
                  </a:lnTo>
                  <a:lnTo>
                    <a:pt x="32956" y="1473200"/>
                  </a:lnTo>
                  <a:lnTo>
                    <a:pt x="32956" y="406400"/>
                  </a:lnTo>
                  <a:lnTo>
                    <a:pt x="75399" y="406400"/>
                  </a:lnTo>
                  <a:lnTo>
                    <a:pt x="54927" y="381000"/>
                  </a:lnTo>
                  <a:lnTo>
                    <a:pt x="54927" y="355600"/>
                  </a:lnTo>
                  <a:lnTo>
                    <a:pt x="43942" y="355600"/>
                  </a:lnTo>
                  <a:lnTo>
                    <a:pt x="40513" y="342900"/>
                  </a:lnTo>
                  <a:lnTo>
                    <a:pt x="36334" y="330200"/>
                  </a:lnTo>
                  <a:lnTo>
                    <a:pt x="33731" y="317500"/>
                  </a:lnTo>
                  <a:lnTo>
                    <a:pt x="33172" y="304800"/>
                  </a:lnTo>
                  <a:close/>
                </a:path>
                <a:path w="1440180" h="1765300">
                  <a:moveTo>
                    <a:pt x="890904" y="1714500"/>
                  </a:moveTo>
                  <a:lnTo>
                    <a:pt x="548386" y="1714500"/>
                  </a:lnTo>
                  <a:lnTo>
                    <a:pt x="581533" y="1727200"/>
                  </a:lnTo>
                  <a:lnTo>
                    <a:pt x="857758" y="1727200"/>
                  </a:lnTo>
                  <a:lnTo>
                    <a:pt x="890904" y="1714500"/>
                  </a:lnTo>
                  <a:close/>
                </a:path>
                <a:path w="1440180" h="1765300">
                  <a:moveTo>
                    <a:pt x="1406652" y="215900"/>
                  </a:moveTo>
                  <a:lnTo>
                    <a:pt x="1406652" y="1473200"/>
                  </a:lnTo>
                  <a:lnTo>
                    <a:pt x="1398905" y="1511300"/>
                  </a:lnTo>
                  <a:lnTo>
                    <a:pt x="1376426" y="1549400"/>
                  </a:lnTo>
                  <a:lnTo>
                    <a:pt x="1340104" y="1587500"/>
                  </a:lnTo>
                  <a:lnTo>
                    <a:pt x="1308735" y="1612900"/>
                  </a:lnTo>
                  <a:lnTo>
                    <a:pt x="1271778" y="1638300"/>
                  </a:lnTo>
                  <a:lnTo>
                    <a:pt x="1229868" y="1663700"/>
                  </a:lnTo>
                  <a:lnTo>
                    <a:pt x="1183259" y="1663700"/>
                  </a:lnTo>
                  <a:lnTo>
                    <a:pt x="1158240" y="1676400"/>
                  </a:lnTo>
                  <a:lnTo>
                    <a:pt x="1132205" y="1676400"/>
                  </a:lnTo>
                  <a:lnTo>
                    <a:pt x="1105281" y="1689100"/>
                  </a:lnTo>
                  <a:lnTo>
                    <a:pt x="1077468" y="1701800"/>
                  </a:lnTo>
                  <a:lnTo>
                    <a:pt x="1048512" y="1701800"/>
                  </a:lnTo>
                  <a:lnTo>
                    <a:pt x="1018794" y="1714500"/>
                  </a:lnTo>
                  <a:lnTo>
                    <a:pt x="988187" y="1714500"/>
                  </a:lnTo>
                  <a:lnTo>
                    <a:pt x="956945" y="1727200"/>
                  </a:lnTo>
                  <a:lnTo>
                    <a:pt x="1114552" y="1727200"/>
                  </a:lnTo>
                  <a:lnTo>
                    <a:pt x="1142492" y="1714500"/>
                  </a:lnTo>
                  <a:lnTo>
                    <a:pt x="1169416" y="1701800"/>
                  </a:lnTo>
                  <a:lnTo>
                    <a:pt x="1195451" y="1689100"/>
                  </a:lnTo>
                  <a:lnTo>
                    <a:pt x="1220343" y="1689100"/>
                  </a:lnTo>
                  <a:lnTo>
                    <a:pt x="1266825" y="1663700"/>
                  </a:lnTo>
                  <a:lnTo>
                    <a:pt x="1308735" y="1651000"/>
                  </a:lnTo>
                  <a:lnTo>
                    <a:pt x="1345946" y="1625600"/>
                  </a:lnTo>
                  <a:lnTo>
                    <a:pt x="1377696" y="1600200"/>
                  </a:lnTo>
                  <a:lnTo>
                    <a:pt x="1414399" y="1549400"/>
                  </a:lnTo>
                  <a:lnTo>
                    <a:pt x="1435481" y="1498600"/>
                  </a:lnTo>
                  <a:lnTo>
                    <a:pt x="1438656" y="1485900"/>
                  </a:lnTo>
                  <a:lnTo>
                    <a:pt x="1439672" y="1473200"/>
                  </a:lnTo>
                  <a:lnTo>
                    <a:pt x="1439545" y="317500"/>
                  </a:lnTo>
                  <a:lnTo>
                    <a:pt x="1439418" y="304800"/>
                  </a:lnTo>
                  <a:lnTo>
                    <a:pt x="1439291" y="304800"/>
                  </a:lnTo>
                  <a:lnTo>
                    <a:pt x="1438275" y="292100"/>
                  </a:lnTo>
                  <a:lnTo>
                    <a:pt x="1434846" y="279400"/>
                  </a:lnTo>
                  <a:lnTo>
                    <a:pt x="1429385" y="266700"/>
                  </a:lnTo>
                  <a:lnTo>
                    <a:pt x="1422019" y="241300"/>
                  </a:lnTo>
                  <a:lnTo>
                    <a:pt x="1413002" y="228600"/>
                  </a:lnTo>
                  <a:lnTo>
                    <a:pt x="1406652" y="215900"/>
                  </a:lnTo>
                  <a:close/>
                </a:path>
                <a:path w="1440180" h="1765300">
                  <a:moveTo>
                    <a:pt x="549402" y="1701800"/>
                  </a:moveTo>
                  <a:lnTo>
                    <a:pt x="453009" y="1701800"/>
                  </a:lnTo>
                  <a:lnTo>
                    <a:pt x="484124" y="1714500"/>
                  </a:lnTo>
                  <a:lnTo>
                    <a:pt x="582295" y="1714500"/>
                  </a:lnTo>
                  <a:lnTo>
                    <a:pt x="549402" y="1701800"/>
                  </a:lnTo>
                  <a:close/>
                </a:path>
                <a:path w="1440180" h="1765300">
                  <a:moveTo>
                    <a:pt x="986154" y="1701800"/>
                  </a:moveTo>
                  <a:lnTo>
                    <a:pt x="889635" y="1701800"/>
                  </a:lnTo>
                  <a:lnTo>
                    <a:pt x="856741" y="1714500"/>
                  </a:lnTo>
                  <a:lnTo>
                    <a:pt x="955166" y="1714500"/>
                  </a:lnTo>
                  <a:lnTo>
                    <a:pt x="986154" y="1701800"/>
                  </a:lnTo>
                  <a:close/>
                </a:path>
                <a:path w="1440180" h="1765300">
                  <a:moveTo>
                    <a:pt x="454787" y="1689100"/>
                  </a:moveTo>
                  <a:lnTo>
                    <a:pt x="393192" y="1689100"/>
                  </a:lnTo>
                  <a:lnTo>
                    <a:pt x="422656" y="1701800"/>
                  </a:lnTo>
                  <a:lnTo>
                    <a:pt x="485648" y="1701800"/>
                  </a:lnTo>
                  <a:lnTo>
                    <a:pt x="454787" y="1689100"/>
                  </a:lnTo>
                  <a:close/>
                </a:path>
                <a:path w="1440180" h="1765300">
                  <a:moveTo>
                    <a:pt x="1045972" y="1689100"/>
                  </a:moveTo>
                  <a:lnTo>
                    <a:pt x="984122" y="1689100"/>
                  </a:lnTo>
                  <a:lnTo>
                    <a:pt x="953389" y="1701800"/>
                  </a:lnTo>
                  <a:lnTo>
                    <a:pt x="1016508" y="1701800"/>
                  </a:lnTo>
                  <a:lnTo>
                    <a:pt x="1045972" y="1689100"/>
                  </a:lnTo>
                  <a:close/>
                </a:path>
                <a:path w="1440180" h="1765300">
                  <a:moveTo>
                    <a:pt x="395478" y="1676400"/>
                  </a:moveTo>
                  <a:lnTo>
                    <a:pt x="336918" y="1676400"/>
                  </a:lnTo>
                  <a:lnTo>
                    <a:pt x="364617" y="1689100"/>
                  </a:lnTo>
                  <a:lnTo>
                    <a:pt x="424688" y="1689100"/>
                  </a:lnTo>
                  <a:lnTo>
                    <a:pt x="395478" y="1676400"/>
                  </a:lnTo>
                  <a:close/>
                </a:path>
                <a:path w="1440180" h="1765300">
                  <a:moveTo>
                    <a:pt x="1102106" y="1676400"/>
                  </a:moveTo>
                  <a:lnTo>
                    <a:pt x="1043432" y="1676400"/>
                  </a:lnTo>
                  <a:lnTo>
                    <a:pt x="1014222" y="1689100"/>
                  </a:lnTo>
                  <a:lnTo>
                    <a:pt x="1074547" y="1689100"/>
                  </a:lnTo>
                  <a:lnTo>
                    <a:pt x="1102106" y="1676400"/>
                  </a:lnTo>
                  <a:close/>
                </a:path>
                <a:path w="1440180" h="1765300">
                  <a:moveTo>
                    <a:pt x="339750" y="1663700"/>
                  </a:moveTo>
                  <a:lnTo>
                    <a:pt x="284505" y="1663700"/>
                  </a:lnTo>
                  <a:lnTo>
                    <a:pt x="310197" y="1676400"/>
                  </a:lnTo>
                  <a:lnTo>
                    <a:pt x="367157" y="1676400"/>
                  </a:lnTo>
                  <a:lnTo>
                    <a:pt x="339750" y="1663700"/>
                  </a:lnTo>
                  <a:close/>
                </a:path>
                <a:path w="1440180" h="1765300">
                  <a:moveTo>
                    <a:pt x="1154557" y="1663700"/>
                  </a:moveTo>
                  <a:lnTo>
                    <a:pt x="1099058" y="1663700"/>
                  </a:lnTo>
                  <a:lnTo>
                    <a:pt x="1071753" y="1676400"/>
                  </a:lnTo>
                  <a:lnTo>
                    <a:pt x="1128776" y="1676400"/>
                  </a:lnTo>
                  <a:lnTo>
                    <a:pt x="1154557" y="1663700"/>
                  </a:lnTo>
                  <a:close/>
                </a:path>
                <a:path w="1440180" h="1765300">
                  <a:moveTo>
                    <a:pt x="263563" y="1651000"/>
                  </a:moveTo>
                  <a:lnTo>
                    <a:pt x="236359" y="1651000"/>
                  </a:lnTo>
                  <a:lnTo>
                    <a:pt x="259829" y="1663700"/>
                  </a:lnTo>
                  <a:lnTo>
                    <a:pt x="287921" y="1663700"/>
                  </a:lnTo>
                  <a:lnTo>
                    <a:pt x="263563" y="1651000"/>
                  </a:lnTo>
                  <a:close/>
                </a:path>
                <a:path w="1440180" h="1765300">
                  <a:moveTo>
                    <a:pt x="1202817" y="1651000"/>
                  </a:moveTo>
                  <a:lnTo>
                    <a:pt x="1175131" y="1651000"/>
                  </a:lnTo>
                  <a:lnTo>
                    <a:pt x="1150874" y="1663700"/>
                  </a:lnTo>
                  <a:lnTo>
                    <a:pt x="1179195" y="1663700"/>
                  </a:lnTo>
                  <a:lnTo>
                    <a:pt x="1202817" y="1651000"/>
                  </a:lnTo>
                  <a:close/>
                </a:path>
                <a:path w="1440180" h="1765300">
                  <a:moveTo>
                    <a:pt x="75399" y="406400"/>
                  </a:moveTo>
                  <a:lnTo>
                    <a:pt x="37223" y="406400"/>
                  </a:lnTo>
                  <a:lnTo>
                    <a:pt x="43942" y="419100"/>
                  </a:lnTo>
                  <a:lnTo>
                    <a:pt x="43929" y="1473200"/>
                  </a:lnTo>
                  <a:lnTo>
                    <a:pt x="50622" y="1511300"/>
                  </a:lnTo>
                  <a:lnTo>
                    <a:pt x="71412" y="1549400"/>
                  </a:lnTo>
                  <a:lnTo>
                    <a:pt x="93090" y="1574800"/>
                  </a:lnTo>
                  <a:lnTo>
                    <a:pt x="106108" y="1574800"/>
                  </a:lnTo>
                  <a:lnTo>
                    <a:pt x="120713" y="1587500"/>
                  </a:lnTo>
                  <a:lnTo>
                    <a:pt x="154000" y="1612900"/>
                  </a:lnTo>
                  <a:lnTo>
                    <a:pt x="192684" y="1638300"/>
                  </a:lnTo>
                  <a:lnTo>
                    <a:pt x="213918" y="1651000"/>
                  </a:lnTo>
                  <a:lnTo>
                    <a:pt x="240398" y="1651000"/>
                  </a:lnTo>
                  <a:lnTo>
                    <a:pt x="218313" y="1638300"/>
                  </a:lnTo>
                  <a:lnTo>
                    <a:pt x="197434" y="1625600"/>
                  </a:lnTo>
                  <a:lnTo>
                    <a:pt x="177812" y="1612900"/>
                  </a:lnTo>
                  <a:lnTo>
                    <a:pt x="159562" y="1600200"/>
                  </a:lnTo>
                  <a:lnTo>
                    <a:pt x="142582" y="1600200"/>
                  </a:lnTo>
                  <a:lnTo>
                    <a:pt x="113042" y="1574800"/>
                  </a:lnTo>
                  <a:lnTo>
                    <a:pt x="79946" y="1536700"/>
                  </a:lnTo>
                  <a:lnTo>
                    <a:pt x="60744" y="1498600"/>
                  </a:lnTo>
                  <a:lnTo>
                    <a:pt x="55321" y="1473200"/>
                  </a:lnTo>
                  <a:lnTo>
                    <a:pt x="54902" y="1473200"/>
                  </a:lnTo>
                  <a:lnTo>
                    <a:pt x="54927" y="431800"/>
                  </a:lnTo>
                  <a:lnTo>
                    <a:pt x="99942" y="431800"/>
                  </a:lnTo>
                  <a:lnTo>
                    <a:pt x="85636" y="419100"/>
                  </a:lnTo>
                  <a:lnTo>
                    <a:pt x="75399" y="406400"/>
                  </a:lnTo>
                  <a:close/>
                </a:path>
                <a:path w="1440180" h="1765300">
                  <a:moveTo>
                    <a:pt x="1384681" y="266700"/>
                  </a:moveTo>
                  <a:lnTo>
                    <a:pt x="1384679" y="444500"/>
                  </a:lnTo>
                  <a:lnTo>
                    <a:pt x="1384554" y="1473200"/>
                  </a:lnTo>
                  <a:lnTo>
                    <a:pt x="1383792" y="1485900"/>
                  </a:lnTo>
                  <a:lnTo>
                    <a:pt x="1381506" y="1498600"/>
                  </a:lnTo>
                  <a:lnTo>
                    <a:pt x="1377823" y="1498600"/>
                  </a:lnTo>
                  <a:lnTo>
                    <a:pt x="1372743" y="1511300"/>
                  </a:lnTo>
                  <a:lnTo>
                    <a:pt x="1348867" y="1549400"/>
                  </a:lnTo>
                  <a:lnTo>
                    <a:pt x="1311275" y="1587500"/>
                  </a:lnTo>
                  <a:lnTo>
                    <a:pt x="1279017" y="1612900"/>
                  </a:lnTo>
                  <a:lnTo>
                    <a:pt x="1260602" y="1612900"/>
                  </a:lnTo>
                  <a:lnTo>
                    <a:pt x="1241044" y="1625600"/>
                  </a:lnTo>
                  <a:lnTo>
                    <a:pt x="1220343" y="1638300"/>
                  </a:lnTo>
                  <a:lnTo>
                    <a:pt x="1198372" y="1651000"/>
                  </a:lnTo>
                  <a:lnTo>
                    <a:pt x="1225042" y="1651000"/>
                  </a:lnTo>
                  <a:lnTo>
                    <a:pt x="1266190" y="1625600"/>
                  </a:lnTo>
                  <a:lnTo>
                    <a:pt x="1302258" y="1600200"/>
                  </a:lnTo>
                  <a:lnTo>
                    <a:pt x="1318260" y="1587500"/>
                  </a:lnTo>
                  <a:lnTo>
                    <a:pt x="1332738" y="1587500"/>
                  </a:lnTo>
                  <a:lnTo>
                    <a:pt x="1367409" y="1549400"/>
                  </a:lnTo>
                  <a:lnTo>
                    <a:pt x="1388364" y="1511300"/>
                  </a:lnTo>
                  <a:lnTo>
                    <a:pt x="1395603" y="1473200"/>
                  </a:lnTo>
                  <a:lnTo>
                    <a:pt x="1395603" y="419100"/>
                  </a:lnTo>
                  <a:lnTo>
                    <a:pt x="1403731" y="406400"/>
                  </a:lnTo>
                  <a:lnTo>
                    <a:pt x="1406652" y="406400"/>
                  </a:lnTo>
                  <a:lnTo>
                    <a:pt x="1406652" y="355600"/>
                  </a:lnTo>
                  <a:lnTo>
                    <a:pt x="1395603" y="355600"/>
                  </a:lnTo>
                  <a:lnTo>
                    <a:pt x="1395476" y="304800"/>
                  </a:lnTo>
                  <a:lnTo>
                    <a:pt x="1394968" y="304800"/>
                  </a:lnTo>
                  <a:lnTo>
                    <a:pt x="1392682" y="292100"/>
                  </a:lnTo>
                  <a:lnTo>
                    <a:pt x="1388999" y="279400"/>
                  </a:lnTo>
                  <a:lnTo>
                    <a:pt x="1384681" y="266700"/>
                  </a:lnTo>
                  <a:close/>
                </a:path>
                <a:path w="1440180" h="1765300">
                  <a:moveTo>
                    <a:pt x="256108" y="508000"/>
                  </a:moveTo>
                  <a:lnTo>
                    <a:pt x="173647" y="508000"/>
                  </a:lnTo>
                  <a:lnTo>
                    <a:pt x="196354" y="520700"/>
                  </a:lnTo>
                  <a:lnTo>
                    <a:pt x="220141" y="533400"/>
                  </a:lnTo>
                  <a:lnTo>
                    <a:pt x="244944" y="546100"/>
                  </a:lnTo>
                  <a:lnTo>
                    <a:pt x="270827" y="558800"/>
                  </a:lnTo>
                  <a:lnTo>
                    <a:pt x="297776" y="558800"/>
                  </a:lnTo>
                  <a:lnTo>
                    <a:pt x="384048" y="584200"/>
                  </a:lnTo>
                  <a:lnTo>
                    <a:pt x="510667" y="609600"/>
                  </a:lnTo>
                  <a:lnTo>
                    <a:pt x="578358" y="609600"/>
                  </a:lnTo>
                  <a:lnTo>
                    <a:pt x="683895" y="622300"/>
                  </a:lnTo>
                  <a:lnTo>
                    <a:pt x="827151" y="622300"/>
                  </a:lnTo>
                  <a:lnTo>
                    <a:pt x="1025779" y="596900"/>
                  </a:lnTo>
                  <a:lnTo>
                    <a:pt x="1056132" y="584200"/>
                  </a:lnTo>
                  <a:lnTo>
                    <a:pt x="614680" y="584200"/>
                  </a:lnTo>
                  <a:lnTo>
                    <a:pt x="482600" y="571500"/>
                  </a:lnTo>
                  <a:lnTo>
                    <a:pt x="362077" y="546100"/>
                  </a:lnTo>
                  <a:lnTo>
                    <a:pt x="307098" y="533400"/>
                  </a:lnTo>
                  <a:lnTo>
                    <a:pt x="256108" y="508000"/>
                  </a:lnTo>
                  <a:close/>
                </a:path>
                <a:path w="1440180" h="1765300">
                  <a:moveTo>
                    <a:pt x="1384681" y="381000"/>
                  </a:moveTo>
                  <a:lnTo>
                    <a:pt x="1376426" y="393700"/>
                  </a:lnTo>
                  <a:lnTo>
                    <a:pt x="1365885" y="406400"/>
                  </a:lnTo>
                  <a:lnTo>
                    <a:pt x="1325118" y="444500"/>
                  </a:lnTo>
                  <a:lnTo>
                    <a:pt x="1290828" y="457200"/>
                  </a:lnTo>
                  <a:lnTo>
                    <a:pt x="1251331" y="482600"/>
                  </a:lnTo>
                  <a:lnTo>
                    <a:pt x="1229868" y="495300"/>
                  </a:lnTo>
                  <a:lnTo>
                    <a:pt x="1207135" y="508000"/>
                  </a:lnTo>
                  <a:lnTo>
                    <a:pt x="1183259" y="508000"/>
                  </a:lnTo>
                  <a:lnTo>
                    <a:pt x="1158240" y="520700"/>
                  </a:lnTo>
                  <a:lnTo>
                    <a:pt x="1105281" y="533400"/>
                  </a:lnTo>
                  <a:lnTo>
                    <a:pt x="988187" y="558800"/>
                  </a:lnTo>
                  <a:lnTo>
                    <a:pt x="858774" y="584200"/>
                  </a:lnTo>
                  <a:lnTo>
                    <a:pt x="1056132" y="584200"/>
                  </a:lnTo>
                  <a:lnTo>
                    <a:pt x="1114552" y="571500"/>
                  </a:lnTo>
                  <a:lnTo>
                    <a:pt x="1169416" y="546100"/>
                  </a:lnTo>
                  <a:lnTo>
                    <a:pt x="1220343" y="533400"/>
                  </a:lnTo>
                  <a:lnTo>
                    <a:pt x="1266825" y="508000"/>
                  </a:lnTo>
                  <a:lnTo>
                    <a:pt x="1308735" y="495300"/>
                  </a:lnTo>
                  <a:lnTo>
                    <a:pt x="1345946" y="469900"/>
                  </a:lnTo>
                  <a:lnTo>
                    <a:pt x="1377696" y="431800"/>
                  </a:lnTo>
                  <a:lnTo>
                    <a:pt x="1384681" y="431800"/>
                  </a:lnTo>
                  <a:lnTo>
                    <a:pt x="1384681" y="381000"/>
                  </a:lnTo>
                  <a:close/>
                </a:path>
                <a:path w="1440180" h="1765300">
                  <a:moveTo>
                    <a:pt x="55105" y="304800"/>
                  </a:moveTo>
                  <a:lnTo>
                    <a:pt x="44157" y="304800"/>
                  </a:lnTo>
                  <a:lnTo>
                    <a:pt x="43954" y="317500"/>
                  </a:lnTo>
                  <a:lnTo>
                    <a:pt x="43942" y="355600"/>
                  </a:lnTo>
                  <a:lnTo>
                    <a:pt x="55968" y="355600"/>
                  </a:lnTo>
                  <a:lnTo>
                    <a:pt x="62865" y="368300"/>
                  </a:lnTo>
                  <a:lnTo>
                    <a:pt x="93090" y="406400"/>
                  </a:lnTo>
                  <a:lnTo>
                    <a:pt x="136613" y="444500"/>
                  </a:lnTo>
                  <a:lnTo>
                    <a:pt x="172681" y="457200"/>
                  </a:lnTo>
                  <a:lnTo>
                    <a:pt x="192684" y="469900"/>
                  </a:lnTo>
                  <a:lnTo>
                    <a:pt x="213918" y="482600"/>
                  </a:lnTo>
                  <a:lnTo>
                    <a:pt x="236359" y="495300"/>
                  </a:lnTo>
                  <a:lnTo>
                    <a:pt x="259829" y="508000"/>
                  </a:lnTo>
                  <a:lnTo>
                    <a:pt x="310197" y="520700"/>
                  </a:lnTo>
                  <a:lnTo>
                    <a:pt x="393192" y="546100"/>
                  </a:lnTo>
                  <a:lnTo>
                    <a:pt x="649478" y="571500"/>
                  </a:lnTo>
                  <a:lnTo>
                    <a:pt x="890904" y="571500"/>
                  </a:lnTo>
                  <a:lnTo>
                    <a:pt x="923416" y="558800"/>
                  </a:lnTo>
                  <a:lnTo>
                    <a:pt x="615823" y="558800"/>
                  </a:lnTo>
                  <a:lnTo>
                    <a:pt x="485648" y="546100"/>
                  </a:lnTo>
                  <a:lnTo>
                    <a:pt x="395478" y="533400"/>
                  </a:lnTo>
                  <a:lnTo>
                    <a:pt x="339750" y="520700"/>
                  </a:lnTo>
                  <a:lnTo>
                    <a:pt x="287921" y="495300"/>
                  </a:lnTo>
                  <a:lnTo>
                    <a:pt x="263563" y="495300"/>
                  </a:lnTo>
                  <a:lnTo>
                    <a:pt x="240398" y="482600"/>
                  </a:lnTo>
                  <a:lnTo>
                    <a:pt x="218313" y="469900"/>
                  </a:lnTo>
                  <a:lnTo>
                    <a:pt x="197434" y="469900"/>
                  </a:lnTo>
                  <a:lnTo>
                    <a:pt x="159562" y="444500"/>
                  </a:lnTo>
                  <a:lnTo>
                    <a:pt x="127165" y="419100"/>
                  </a:lnTo>
                  <a:lnTo>
                    <a:pt x="89293" y="381000"/>
                  </a:lnTo>
                  <a:lnTo>
                    <a:pt x="65570" y="355600"/>
                  </a:lnTo>
                  <a:lnTo>
                    <a:pt x="55105" y="304800"/>
                  </a:lnTo>
                  <a:close/>
                </a:path>
                <a:path w="1440180" h="1765300">
                  <a:moveTo>
                    <a:pt x="1266825" y="152400"/>
                  </a:moveTo>
                  <a:lnTo>
                    <a:pt x="1241933" y="152400"/>
                  </a:lnTo>
                  <a:lnTo>
                    <a:pt x="1280033" y="177800"/>
                  </a:lnTo>
                  <a:lnTo>
                    <a:pt x="1312545" y="203200"/>
                  </a:lnTo>
                  <a:lnTo>
                    <a:pt x="1350137" y="241300"/>
                  </a:lnTo>
                  <a:lnTo>
                    <a:pt x="1359789" y="254000"/>
                  </a:lnTo>
                  <a:lnTo>
                    <a:pt x="1367663" y="254000"/>
                  </a:lnTo>
                  <a:lnTo>
                    <a:pt x="1382141" y="292100"/>
                  </a:lnTo>
                  <a:lnTo>
                    <a:pt x="1384427" y="304800"/>
                  </a:lnTo>
                  <a:lnTo>
                    <a:pt x="1383792" y="317500"/>
                  </a:lnTo>
                  <a:lnTo>
                    <a:pt x="1366393" y="368300"/>
                  </a:lnTo>
                  <a:lnTo>
                    <a:pt x="1337691" y="393700"/>
                  </a:lnTo>
                  <a:lnTo>
                    <a:pt x="1295781" y="431800"/>
                  </a:lnTo>
                  <a:lnTo>
                    <a:pt x="1260602" y="457200"/>
                  </a:lnTo>
                  <a:lnTo>
                    <a:pt x="1220343" y="469900"/>
                  </a:lnTo>
                  <a:lnTo>
                    <a:pt x="1175131" y="495300"/>
                  </a:lnTo>
                  <a:lnTo>
                    <a:pt x="1099058" y="520700"/>
                  </a:lnTo>
                  <a:lnTo>
                    <a:pt x="1043432" y="533400"/>
                  </a:lnTo>
                  <a:lnTo>
                    <a:pt x="984122" y="546100"/>
                  </a:lnTo>
                  <a:lnTo>
                    <a:pt x="856741" y="558800"/>
                  </a:lnTo>
                  <a:lnTo>
                    <a:pt x="923416" y="558800"/>
                  </a:lnTo>
                  <a:lnTo>
                    <a:pt x="1016508" y="546100"/>
                  </a:lnTo>
                  <a:lnTo>
                    <a:pt x="1045972" y="546100"/>
                  </a:lnTo>
                  <a:lnTo>
                    <a:pt x="1074547" y="533400"/>
                  </a:lnTo>
                  <a:lnTo>
                    <a:pt x="1102106" y="533400"/>
                  </a:lnTo>
                  <a:lnTo>
                    <a:pt x="1128776" y="520700"/>
                  </a:lnTo>
                  <a:lnTo>
                    <a:pt x="1154557" y="508000"/>
                  </a:lnTo>
                  <a:lnTo>
                    <a:pt x="1179195" y="508000"/>
                  </a:lnTo>
                  <a:lnTo>
                    <a:pt x="1202817" y="495300"/>
                  </a:lnTo>
                  <a:lnTo>
                    <a:pt x="1225042" y="482600"/>
                  </a:lnTo>
                  <a:lnTo>
                    <a:pt x="1246251" y="469900"/>
                  </a:lnTo>
                  <a:lnTo>
                    <a:pt x="1266190" y="457200"/>
                  </a:lnTo>
                  <a:lnTo>
                    <a:pt x="1284986" y="457200"/>
                  </a:lnTo>
                  <a:lnTo>
                    <a:pt x="1302258" y="444500"/>
                  </a:lnTo>
                  <a:lnTo>
                    <a:pt x="1332738" y="419100"/>
                  </a:lnTo>
                  <a:lnTo>
                    <a:pt x="1367409" y="381000"/>
                  </a:lnTo>
                  <a:lnTo>
                    <a:pt x="1384681" y="355600"/>
                  </a:lnTo>
                  <a:lnTo>
                    <a:pt x="1384681" y="266700"/>
                  </a:lnTo>
                  <a:lnTo>
                    <a:pt x="1358138" y="228600"/>
                  </a:lnTo>
                  <a:lnTo>
                    <a:pt x="1318895" y="190500"/>
                  </a:lnTo>
                  <a:lnTo>
                    <a:pt x="1285494" y="165100"/>
                  </a:lnTo>
                  <a:lnTo>
                    <a:pt x="1266825" y="152400"/>
                  </a:lnTo>
                  <a:close/>
                </a:path>
                <a:path w="1440180" h="1765300">
                  <a:moveTo>
                    <a:pt x="99942" y="431800"/>
                  </a:moveTo>
                  <a:lnTo>
                    <a:pt x="63258" y="431800"/>
                  </a:lnTo>
                  <a:lnTo>
                    <a:pt x="78371" y="457200"/>
                  </a:lnTo>
                  <a:lnTo>
                    <a:pt x="94881" y="469900"/>
                  </a:lnTo>
                  <a:lnTo>
                    <a:pt x="112776" y="482600"/>
                  </a:lnTo>
                  <a:lnTo>
                    <a:pt x="131775" y="495300"/>
                  </a:lnTo>
                  <a:lnTo>
                    <a:pt x="152158" y="508000"/>
                  </a:lnTo>
                  <a:lnTo>
                    <a:pt x="232295" y="508000"/>
                  </a:lnTo>
                  <a:lnTo>
                    <a:pt x="209524" y="495300"/>
                  </a:lnTo>
                  <a:lnTo>
                    <a:pt x="187921" y="482600"/>
                  </a:lnTo>
                  <a:lnTo>
                    <a:pt x="167551" y="469900"/>
                  </a:lnTo>
                  <a:lnTo>
                    <a:pt x="148450" y="457200"/>
                  </a:lnTo>
                  <a:lnTo>
                    <a:pt x="114249" y="444500"/>
                  </a:lnTo>
                  <a:lnTo>
                    <a:pt x="99942" y="431800"/>
                  </a:lnTo>
                  <a:close/>
                </a:path>
                <a:path w="1440180" h="1765300">
                  <a:moveTo>
                    <a:pt x="1406652" y="215900"/>
                  </a:moveTo>
                  <a:lnTo>
                    <a:pt x="1406398" y="215900"/>
                  </a:lnTo>
                  <a:lnTo>
                    <a:pt x="1406398" y="304800"/>
                  </a:lnTo>
                  <a:lnTo>
                    <a:pt x="1405763" y="317500"/>
                  </a:lnTo>
                  <a:lnTo>
                    <a:pt x="1403096" y="330200"/>
                  </a:lnTo>
                  <a:lnTo>
                    <a:pt x="1398905" y="342900"/>
                  </a:lnTo>
                  <a:lnTo>
                    <a:pt x="1395603" y="355600"/>
                  </a:lnTo>
                  <a:lnTo>
                    <a:pt x="1406652" y="355600"/>
                  </a:lnTo>
                  <a:lnTo>
                    <a:pt x="1406652" y="215900"/>
                  </a:lnTo>
                  <a:close/>
                </a:path>
                <a:path w="1440180" h="1765300">
                  <a:moveTo>
                    <a:pt x="232460" y="114300"/>
                  </a:moveTo>
                  <a:lnTo>
                    <a:pt x="151079" y="114300"/>
                  </a:lnTo>
                  <a:lnTo>
                    <a:pt x="111544" y="139700"/>
                  </a:lnTo>
                  <a:lnTo>
                    <a:pt x="77063" y="165100"/>
                  </a:lnTo>
                  <a:lnTo>
                    <a:pt x="61988" y="190500"/>
                  </a:lnTo>
                  <a:lnTo>
                    <a:pt x="48133" y="203200"/>
                  </a:lnTo>
                  <a:lnTo>
                    <a:pt x="35864" y="215900"/>
                  </a:lnTo>
                  <a:lnTo>
                    <a:pt x="25234" y="228600"/>
                  </a:lnTo>
                  <a:lnTo>
                    <a:pt x="16306" y="241300"/>
                  </a:lnTo>
                  <a:lnTo>
                    <a:pt x="9156" y="266700"/>
                  </a:lnTo>
                  <a:lnTo>
                    <a:pt x="4102" y="279400"/>
                  </a:lnTo>
                  <a:lnTo>
                    <a:pt x="901" y="304800"/>
                  </a:lnTo>
                  <a:lnTo>
                    <a:pt x="33820" y="304800"/>
                  </a:lnTo>
                  <a:lnTo>
                    <a:pt x="36474" y="292100"/>
                  </a:lnTo>
                  <a:lnTo>
                    <a:pt x="40716" y="279400"/>
                  </a:lnTo>
                  <a:lnTo>
                    <a:pt x="46609" y="254000"/>
                  </a:lnTo>
                  <a:lnTo>
                    <a:pt x="73698" y="215900"/>
                  </a:lnTo>
                  <a:lnTo>
                    <a:pt x="114477" y="177800"/>
                  </a:lnTo>
                  <a:lnTo>
                    <a:pt x="130911" y="165100"/>
                  </a:lnTo>
                  <a:lnTo>
                    <a:pt x="148653" y="165100"/>
                  </a:lnTo>
                  <a:lnTo>
                    <a:pt x="167754" y="152400"/>
                  </a:lnTo>
                  <a:lnTo>
                    <a:pt x="188112" y="139700"/>
                  </a:lnTo>
                  <a:lnTo>
                    <a:pt x="209702" y="127000"/>
                  </a:lnTo>
                  <a:lnTo>
                    <a:pt x="232460" y="114300"/>
                  </a:lnTo>
                  <a:close/>
                </a:path>
                <a:path w="1440180" h="1765300">
                  <a:moveTo>
                    <a:pt x="198361" y="152400"/>
                  </a:moveTo>
                  <a:lnTo>
                    <a:pt x="173329" y="152400"/>
                  </a:lnTo>
                  <a:lnTo>
                    <a:pt x="137363" y="177800"/>
                  </a:lnTo>
                  <a:lnTo>
                    <a:pt x="106895" y="203200"/>
                  </a:lnTo>
                  <a:lnTo>
                    <a:pt x="72224" y="241300"/>
                  </a:lnTo>
                  <a:lnTo>
                    <a:pt x="51231" y="279400"/>
                  </a:lnTo>
                  <a:lnTo>
                    <a:pt x="44488" y="304800"/>
                  </a:lnTo>
                  <a:lnTo>
                    <a:pt x="55753" y="304800"/>
                  </a:lnTo>
                  <a:lnTo>
                    <a:pt x="66802" y="266700"/>
                  </a:lnTo>
                  <a:lnTo>
                    <a:pt x="90754" y="228600"/>
                  </a:lnTo>
                  <a:lnTo>
                    <a:pt x="101828" y="228600"/>
                  </a:lnTo>
                  <a:lnTo>
                    <a:pt x="114350" y="215900"/>
                  </a:lnTo>
                  <a:lnTo>
                    <a:pt x="143814" y="190500"/>
                  </a:lnTo>
                  <a:lnTo>
                    <a:pt x="178892" y="165100"/>
                  </a:lnTo>
                  <a:lnTo>
                    <a:pt x="198361" y="152400"/>
                  </a:lnTo>
                  <a:close/>
                </a:path>
                <a:path w="1440180" h="1765300">
                  <a:moveTo>
                    <a:pt x="1287399" y="114300"/>
                  </a:moveTo>
                  <a:lnTo>
                    <a:pt x="1207389" y="114300"/>
                  </a:lnTo>
                  <a:lnTo>
                    <a:pt x="1229995" y="127000"/>
                  </a:lnTo>
                  <a:lnTo>
                    <a:pt x="1251585" y="139700"/>
                  </a:lnTo>
                  <a:lnTo>
                    <a:pt x="1271905" y="152400"/>
                  </a:lnTo>
                  <a:lnTo>
                    <a:pt x="1291082" y="165100"/>
                  </a:lnTo>
                  <a:lnTo>
                    <a:pt x="1308862" y="165100"/>
                  </a:lnTo>
                  <a:lnTo>
                    <a:pt x="1340358" y="190500"/>
                  </a:lnTo>
                  <a:lnTo>
                    <a:pt x="1376680" y="228600"/>
                  </a:lnTo>
                  <a:lnTo>
                    <a:pt x="1393190" y="266700"/>
                  </a:lnTo>
                  <a:lnTo>
                    <a:pt x="1399032" y="279400"/>
                  </a:lnTo>
                  <a:lnTo>
                    <a:pt x="1403223" y="292100"/>
                  </a:lnTo>
                  <a:lnTo>
                    <a:pt x="1405763" y="304800"/>
                  </a:lnTo>
                  <a:lnTo>
                    <a:pt x="1406398" y="304800"/>
                  </a:lnTo>
                  <a:lnTo>
                    <a:pt x="1406398" y="215900"/>
                  </a:lnTo>
                  <a:lnTo>
                    <a:pt x="1402207" y="215900"/>
                  </a:lnTo>
                  <a:lnTo>
                    <a:pt x="1390015" y="203200"/>
                  </a:lnTo>
                  <a:lnTo>
                    <a:pt x="1376172" y="177800"/>
                  </a:lnTo>
                  <a:lnTo>
                    <a:pt x="1344676" y="152400"/>
                  </a:lnTo>
                  <a:lnTo>
                    <a:pt x="1307719" y="127000"/>
                  </a:lnTo>
                  <a:lnTo>
                    <a:pt x="1287399" y="114300"/>
                  </a:lnTo>
                  <a:close/>
                </a:path>
                <a:path w="1440180" h="1765300">
                  <a:moveTo>
                    <a:pt x="288683" y="114300"/>
                  </a:moveTo>
                  <a:lnTo>
                    <a:pt x="260337" y="114300"/>
                  </a:lnTo>
                  <a:lnTo>
                    <a:pt x="236855" y="127000"/>
                  </a:lnTo>
                  <a:lnTo>
                    <a:pt x="214477" y="139700"/>
                  </a:lnTo>
                  <a:lnTo>
                    <a:pt x="193243" y="152400"/>
                  </a:lnTo>
                  <a:lnTo>
                    <a:pt x="219240" y="152400"/>
                  </a:lnTo>
                  <a:lnTo>
                    <a:pt x="241236" y="139700"/>
                  </a:lnTo>
                  <a:lnTo>
                    <a:pt x="264388" y="127000"/>
                  </a:lnTo>
                  <a:lnTo>
                    <a:pt x="288683" y="114300"/>
                  </a:lnTo>
                  <a:close/>
                </a:path>
                <a:path w="1440180" h="1765300">
                  <a:moveTo>
                    <a:pt x="1179703" y="114300"/>
                  </a:moveTo>
                  <a:lnTo>
                    <a:pt x="1151636" y="114300"/>
                  </a:lnTo>
                  <a:lnTo>
                    <a:pt x="1176020" y="127000"/>
                  </a:lnTo>
                  <a:lnTo>
                    <a:pt x="1199261" y="139700"/>
                  </a:lnTo>
                  <a:lnTo>
                    <a:pt x="1221359" y="152400"/>
                  </a:lnTo>
                  <a:lnTo>
                    <a:pt x="1246759" y="152400"/>
                  </a:lnTo>
                  <a:lnTo>
                    <a:pt x="1225677" y="139700"/>
                  </a:lnTo>
                  <a:lnTo>
                    <a:pt x="1203325" y="127000"/>
                  </a:lnTo>
                  <a:lnTo>
                    <a:pt x="1179703" y="114300"/>
                  </a:lnTo>
                  <a:close/>
                </a:path>
                <a:path w="1440180" h="1765300">
                  <a:moveTo>
                    <a:pt x="391033" y="63500"/>
                  </a:moveTo>
                  <a:lnTo>
                    <a:pt x="270065" y="63500"/>
                  </a:lnTo>
                  <a:lnTo>
                    <a:pt x="244119" y="76200"/>
                  </a:lnTo>
                  <a:lnTo>
                    <a:pt x="219303" y="88900"/>
                  </a:lnTo>
                  <a:lnTo>
                    <a:pt x="195427" y="101600"/>
                  </a:lnTo>
                  <a:lnTo>
                    <a:pt x="172720" y="114300"/>
                  </a:lnTo>
                  <a:lnTo>
                    <a:pt x="256273" y="114300"/>
                  </a:lnTo>
                  <a:lnTo>
                    <a:pt x="281228" y="101600"/>
                  </a:lnTo>
                  <a:lnTo>
                    <a:pt x="307263" y="88900"/>
                  </a:lnTo>
                  <a:lnTo>
                    <a:pt x="334238" y="76200"/>
                  </a:lnTo>
                  <a:lnTo>
                    <a:pt x="362204" y="76200"/>
                  </a:lnTo>
                  <a:lnTo>
                    <a:pt x="391033" y="63500"/>
                  </a:lnTo>
                  <a:close/>
                </a:path>
                <a:path w="1440180" h="1765300">
                  <a:moveTo>
                    <a:pt x="396113" y="88900"/>
                  </a:moveTo>
                  <a:lnTo>
                    <a:pt x="337388" y="88900"/>
                  </a:lnTo>
                  <a:lnTo>
                    <a:pt x="310667" y="101600"/>
                  </a:lnTo>
                  <a:lnTo>
                    <a:pt x="284949" y="114300"/>
                  </a:lnTo>
                  <a:lnTo>
                    <a:pt x="314083" y="114300"/>
                  </a:lnTo>
                  <a:lnTo>
                    <a:pt x="340512" y="101600"/>
                  </a:lnTo>
                  <a:lnTo>
                    <a:pt x="367792" y="101600"/>
                  </a:lnTo>
                  <a:lnTo>
                    <a:pt x="396113" y="88900"/>
                  </a:lnTo>
                  <a:close/>
                </a:path>
                <a:path w="1440180" h="1765300">
                  <a:moveTo>
                    <a:pt x="1102487" y="88900"/>
                  </a:moveTo>
                  <a:lnTo>
                    <a:pt x="1044066" y="88900"/>
                  </a:lnTo>
                  <a:lnTo>
                    <a:pt x="1072388" y="101600"/>
                  </a:lnTo>
                  <a:lnTo>
                    <a:pt x="1099693" y="101600"/>
                  </a:lnTo>
                  <a:lnTo>
                    <a:pt x="1126236" y="114300"/>
                  </a:lnTo>
                  <a:lnTo>
                    <a:pt x="1155065" y="114300"/>
                  </a:lnTo>
                  <a:lnTo>
                    <a:pt x="1129284" y="101600"/>
                  </a:lnTo>
                  <a:lnTo>
                    <a:pt x="1102487" y="88900"/>
                  </a:lnTo>
                  <a:close/>
                </a:path>
                <a:path w="1440180" h="1765300">
                  <a:moveTo>
                    <a:pt x="1168654" y="63500"/>
                  </a:moveTo>
                  <a:lnTo>
                    <a:pt x="1048639" y="63500"/>
                  </a:lnTo>
                  <a:lnTo>
                    <a:pt x="1077595" y="76200"/>
                  </a:lnTo>
                  <a:lnTo>
                    <a:pt x="1105408" y="88900"/>
                  </a:lnTo>
                  <a:lnTo>
                    <a:pt x="1132459" y="88900"/>
                  </a:lnTo>
                  <a:lnTo>
                    <a:pt x="1158494" y="101600"/>
                  </a:lnTo>
                  <a:lnTo>
                    <a:pt x="1183386" y="114300"/>
                  </a:lnTo>
                  <a:lnTo>
                    <a:pt x="1265936" y="114300"/>
                  </a:lnTo>
                  <a:lnTo>
                    <a:pt x="1243203" y="101600"/>
                  </a:lnTo>
                  <a:lnTo>
                    <a:pt x="1219454" y="88900"/>
                  </a:lnTo>
                  <a:lnTo>
                    <a:pt x="1194562" y="76200"/>
                  </a:lnTo>
                  <a:lnTo>
                    <a:pt x="1168654" y="63500"/>
                  </a:lnTo>
                  <a:close/>
                </a:path>
                <a:path w="1440180" h="1765300">
                  <a:moveTo>
                    <a:pt x="455295" y="76200"/>
                  </a:moveTo>
                  <a:lnTo>
                    <a:pt x="393573" y="76200"/>
                  </a:lnTo>
                  <a:lnTo>
                    <a:pt x="364998" y="88900"/>
                  </a:lnTo>
                  <a:lnTo>
                    <a:pt x="425323" y="88900"/>
                  </a:lnTo>
                  <a:lnTo>
                    <a:pt x="455295" y="76200"/>
                  </a:lnTo>
                  <a:close/>
                </a:path>
                <a:path w="1440180" h="1765300">
                  <a:moveTo>
                    <a:pt x="1046353" y="76200"/>
                  </a:moveTo>
                  <a:lnTo>
                    <a:pt x="984758" y="76200"/>
                  </a:lnTo>
                  <a:lnTo>
                    <a:pt x="1014984" y="88900"/>
                  </a:lnTo>
                  <a:lnTo>
                    <a:pt x="1075055" y="88900"/>
                  </a:lnTo>
                  <a:lnTo>
                    <a:pt x="1046353" y="76200"/>
                  </a:lnTo>
                  <a:close/>
                </a:path>
                <a:path w="1440180" h="1765300">
                  <a:moveTo>
                    <a:pt x="517652" y="63500"/>
                  </a:moveTo>
                  <a:lnTo>
                    <a:pt x="453390" y="63500"/>
                  </a:lnTo>
                  <a:lnTo>
                    <a:pt x="423037" y="76200"/>
                  </a:lnTo>
                  <a:lnTo>
                    <a:pt x="486283" y="76200"/>
                  </a:lnTo>
                  <a:lnTo>
                    <a:pt x="517652" y="63500"/>
                  </a:lnTo>
                  <a:close/>
                </a:path>
                <a:path w="1440180" h="1765300">
                  <a:moveTo>
                    <a:pt x="986535" y="63500"/>
                  </a:moveTo>
                  <a:lnTo>
                    <a:pt x="922401" y="63500"/>
                  </a:lnTo>
                  <a:lnTo>
                    <a:pt x="953897" y="76200"/>
                  </a:lnTo>
                  <a:lnTo>
                    <a:pt x="1017016" y="76200"/>
                  </a:lnTo>
                  <a:lnTo>
                    <a:pt x="986535" y="63500"/>
                  </a:lnTo>
                  <a:close/>
                </a:path>
                <a:path w="1440180" h="1765300">
                  <a:moveTo>
                    <a:pt x="547370" y="38100"/>
                  </a:moveTo>
                  <a:lnTo>
                    <a:pt x="353949" y="38100"/>
                  </a:lnTo>
                  <a:lnTo>
                    <a:pt x="324815" y="50800"/>
                  </a:lnTo>
                  <a:lnTo>
                    <a:pt x="296989" y="63500"/>
                  </a:lnTo>
                  <a:lnTo>
                    <a:pt x="420751" y="63500"/>
                  </a:lnTo>
                  <a:lnTo>
                    <a:pt x="451358" y="50800"/>
                  </a:lnTo>
                  <a:lnTo>
                    <a:pt x="514604" y="50800"/>
                  </a:lnTo>
                  <a:lnTo>
                    <a:pt x="547370" y="38100"/>
                  </a:lnTo>
                  <a:close/>
                </a:path>
                <a:path w="1440180" h="1765300">
                  <a:moveTo>
                    <a:pt x="650494" y="50800"/>
                  </a:moveTo>
                  <a:lnTo>
                    <a:pt x="548767" y="50800"/>
                  </a:lnTo>
                  <a:lnTo>
                    <a:pt x="516128" y="63500"/>
                  </a:lnTo>
                  <a:lnTo>
                    <a:pt x="616331" y="63500"/>
                  </a:lnTo>
                  <a:lnTo>
                    <a:pt x="650494" y="50800"/>
                  </a:lnTo>
                  <a:close/>
                </a:path>
                <a:path w="1440180" h="1765300">
                  <a:moveTo>
                    <a:pt x="891285" y="50800"/>
                  </a:moveTo>
                  <a:lnTo>
                    <a:pt x="789813" y="50800"/>
                  </a:lnTo>
                  <a:lnTo>
                    <a:pt x="823722" y="63500"/>
                  </a:lnTo>
                  <a:lnTo>
                    <a:pt x="923797" y="63500"/>
                  </a:lnTo>
                  <a:lnTo>
                    <a:pt x="891285" y="50800"/>
                  </a:lnTo>
                  <a:close/>
                </a:path>
                <a:path w="1440180" h="1765300">
                  <a:moveTo>
                    <a:pt x="1085088" y="38100"/>
                  </a:moveTo>
                  <a:lnTo>
                    <a:pt x="892302" y="38100"/>
                  </a:lnTo>
                  <a:lnTo>
                    <a:pt x="925068" y="50800"/>
                  </a:lnTo>
                  <a:lnTo>
                    <a:pt x="988314" y="50800"/>
                  </a:lnTo>
                  <a:lnTo>
                    <a:pt x="1018921" y="63500"/>
                  </a:lnTo>
                  <a:lnTo>
                    <a:pt x="1141730" y="63500"/>
                  </a:lnTo>
                  <a:lnTo>
                    <a:pt x="1113917" y="50800"/>
                  </a:lnTo>
                  <a:lnTo>
                    <a:pt x="1085088" y="38100"/>
                  </a:lnTo>
                  <a:close/>
                </a:path>
                <a:path w="1440180" h="1765300">
                  <a:moveTo>
                    <a:pt x="1025016" y="25400"/>
                  </a:moveTo>
                  <a:lnTo>
                    <a:pt x="413893" y="25400"/>
                  </a:lnTo>
                  <a:lnTo>
                    <a:pt x="383286" y="38100"/>
                  </a:lnTo>
                  <a:lnTo>
                    <a:pt x="1055497" y="38100"/>
                  </a:lnTo>
                  <a:lnTo>
                    <a:pt x="1025016" y="25400"/>
                  </a:lnTo>
                  <a:close/>
                </a:path>
                <a:path w="1440180" h="1765300">
                  <a:moveTo>
                    <a:pt x="961644" y="12700"/>
                  </a:moveTo>
                  <a:lnTo>
                    <a:pt x="477393" y="12700"/>
                  </a:lnTo>
                  <a:lnTo>
                    <a:pt x="445262" y="25400"/>
                  </a:lnTo>
                  <a:lnTo>
                    <a:pt x="993647" y="25400"/>
                  </a:lnTo>
                  <a:lnTo>
                    <a:pt x="961644" y="12700"/>
                  </a:lnTo>
                  <a:close/>
                </a:path>
                <a:path w="1440180" h="1765300">
                  <a:moveTo>
                    <a:pt x="826643" y="0"/>
                  </a:moveTo>
                  <a:lnTo>
                    <a:pt x="612394" y="0"/>
                  </a:lnTo>
                  <a:lnTo>
                    <a:pt x="577596" y="12700"/>
                  </a:lnTo>
                  <a:lnTo>
                    <a:pt x="861314" y="12700"/>
                  </a:lnTo>
                  <a:lnTo>
                    <a:pt x="826643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39139" y="3832936"/>
            <a:ext cx="1002665" cy="849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1F5F"/>
                </a:solidFill>
                <a:latin typeface="Carlito"/>
                <a:cs typeface="Carlito"/>
              </a:rPr>
              <a:t>Input</a:t>
            </a:r>
            <a:r>
              <a:rPr sz="1800" spc="-204" dirty="0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001F5F"/>
                </a:solidFill>
                <a:latin typeface="Carlito"/>
                <a:cs typeface="Carlito"/>
              </a:rPr>
              <a:t>from  </a:t>
            </a:r>
            <a:r>
              <a:rPr sz="1800" spc="-10" dirty="0">
                <a:solidFill>
                  <a:srgbClr val="001F5F"/>
                </a:solidFill>
                <a:latin typeface="Carlito"/>
                <a:cs typeface="Carlito"/>
              </a:rPr>
              <a:t>Stable  </a:t>
            </a:r>
            <a:r>
              <a:rPr sz="1800" spc="-25" dirty="0">
                <a:solidFill>
                  <a:srgbClr val="001F5F"/>
                </a:solidFill>
                <a:latin typeface="Carlito"/>
                <a:cs typeface="Carlito"/>
              </a:rPr>
              <a:t>Storage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954523" y="3095244"/>
            <a:ext cx="2282825" cy="597535"/>
            <a:chOff x="4954523" y="3095244"/>
            <a:chExt cx="2282825" cy="597535"/>
          </a:xfrm>
        </p:grpSpPr>
        <p:sp>
          <p:nvSpPr>
            <p:cNvPr id="9" name="object 9"/>
            <p:cNvSpPr/>
            <p:nvPr/>
          </p:nvSpPr>
          <p:spPr>
            <a:xfrm>
              <a:off x="4981955" y="3121152"/>
              <a:ext cx="2228088" cy="54406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954524" y="3095243"/>
              <a:ext cx="2282825" cy="597535"/>
            </a:xfrm>
            <a:custGeom>
              <a:avLst/>
              <a:gdLst/>
              <a:ahLst/>
              <a:cxnLst/>
              <a:rect l="l" t="t" r="r" b="b"/>
              <a:pathLst>
                <a:path w="2282825" h="597535">
                  <a:moveTo>
                    <a:pt x="2238629" y="115697"/>
                  </a:moveTo>
                  <a:lnTo>
                    <a:pt x="2227580" y="85636"/>
                  </a:lnTo>
                  <a:lnTo>
                    <a:pt x="2227580" y="481711"/>
                  </a:lnTo>
                  <a:lnTo>
                    <a:pt x="2227199" y="488061"/>
                  </a:lnTo>
                  <a:lnTo>
                    <a:pt x="2203831" y="528828"/>
                  </a:lnTo>
                  <a:lnTo>
                    <a:pt x="2170049" y="542798"/>
                  </a:lnTo>
                  <a:lnTo>
                    <a:pt x="110109" y="542798"/>
                  </a:lnTo>
                  <a:lnTo>
                    <a:pt x="103759" y="541528"/>
                  </a:lnTo>
                  <a:lnTo>
                    <a:pt x="68453" y="518541"/>
                  </a:lnTo>
                  <a:lnTo>
                    <a:pt x="54991" y="481711"/>
                  </a:lnTo>
                  <a:lnTo>
                    <a:pt x="55118" y="115697"/>
                  </a:lnTo>
                  <a:lnTo>
                    <a:pt x="70104" y="76327"/>
                  </a:lnTo>
                  <a:lnTo>
                    <a:pt x="83947" y="64770"/>
                  </a:lnTo>
                  <a:lnTo>
                    <a:pt x="88900" y="60960"/>
                  </a:lnTo>
                  <a:lnTo>
                    <a:pt x="94615" y="58420"/>
                  </a:lnTo>
                  <a:lnTo>
                    <a:pt x="112776" y="54610"/>
                  </a:lnTo>
                  <a:lnTo>
                    <a:pt x="2172589" y="54610"/>
                  </a:lnTo>
                  <a:lnTo>
                    <a:pt x="2184654" y="57150"/>
                  </a:lnTo>
                  <a:lnTo>
                    <a:pt x="2190369" y="59690"/>
                  </a:lnTo>
                  <a:lnTo>
                    <a:pt x="2195830" y="63500"/>
                  </a:lnTo>
                  <a:lnTo>
                    <a:pt x="2201037" y="66040"/>
                  </a:lnTo>
                  <a:lnTo>
                    <a:pt x="2225294" y="100457"/>
                  </a:lnTo>
                  <a:lnTo>
                    <a:pt x="2227580" y="481711"/>
                  </a:lnTo>
                  <a:lnTo>
                    <a:pt x="2227580" y="85636"/>
                  </a:lnTo>
                  <a:lnTo>
                    <a:pt x="2202688" y="54610"/>
                  </a:lnTo>
                  <a:lnTo>
                    <a:pt x="2164715" y="43180"/>
                  </a:lnTo>
                  <a:lnTo>
                    <a:pt x="118745" y="43180"/>
                  </a:lnTo>
                  <a:lnTo>
                    <a:pt x="111125" y="44450"/>
                  </a:lnTo>
                  <a:lnTo>
                    <a:pt x="103886" y="44450"/>
                  </a:lnTo>
                  <a:lnTo>
                    <a:pt x="66167" y="64770"/>
                  </a:lnTo>
                  <a:lnTo>
                    <a:pt x="57023" y="76327"/>
                  </a:lnTo>
                  <a:lnTo>
                    <a:pt x="53340" y="81407"/>
                  </a:lnTo>
                  <a:lnTo>
                    <a:pt x="44069" y="481711"/>
                  </a:lnTo>
                  <a:lnTo>
                    <a:pt x="44196" y="486791"/>
                  </a:lnTo>
                  <a:lnTo>
                    <a:pt x="60325" y="526288"/>
                  </a:lnTo>
                  <a:lnTo>
                    <a:pt x="81915" y="544068"/>
                  </a:lnTo>
                  <a:lnTo>
                    <a:pt x="88519" y="547878"/>
                  </a:lnTo>
                  <a:lnTo>
                    <a:pt x="102108" y="552958"/>
                  </a:lnTo>
                  <a:lnTo>
                    <a:pt x="109474" y="552958"/>
                  </a:lnTo>
                  <a:lnTo>
                    <a:pt x="117856" y="554228"/>
                  </a:lnTo>
                  <a:lnTo>
                    <a:pt x="2171573" y="554228"/>
                  </a:lnTo>
                  <a:lnTo>
                    <a:pt x="2178812" y="552958"/>
                  </a:lnTo>
                  <a:lnTo>
                    <a:pt x="2199259" y="545338"/>
                  </a:lnTo>
                  <a:lnTo>
                    <a:pt x="2203323" y="542798"/>
                  </a:lnTo>
                  <a:lnTo>
                    <a:pt x="2232533" y="509663"/>
                  </a:lnTo>
                  <a:lnTo>
                    <a:pt x="2238629" y="481711"/>
                  </a:lnTo>
                  <a:lnTo>
                    <a:pt x="2238629" y="115697"/>
                  </a:lnTo>
                  <a:close/>
                </a:path>
                <a:path w="2282825" h="597535">
                  <a:moveTo>
                    <a:pt x="2282571" y="115697"/>
                  </a:moveTo>
                  <a:lnTo>
                    <a:pt x="2272792" y="71120"/>
                  </a:lnTo>
                  <a:lnTo>
                    <a:pt x="2254758" y="41910"/>
                  </a:lnTo>
                  <a:lnTo>
                    <a:pt x="2249678" y="35991"/>
                  </a:lnTo>
                  <a:lnTo>
                    <a:pt x="2249678" y="481711"/>
                  </a:lnTo>
                  <a:lnTo>
                    <a:pt x="2249170" y="489331"/>
                  </a:lnTo>
                  <a:lnTo>
                    <a:pt x="2234946" y="527558"/>
                  </a:lnTo>
                  <a:lnTo>
                    <a:pt x="2204974" y="554228"/>
                  </a:lnTo>
                  <a:lnTo>
                    <a:pt x="2164461" y="565658"/>
                  </a:lnTo>
                  <a:lnTo>
                    <a:pt x="117856" y="565658"/>
                  </a:lnTo>
                  <a:lnTo>
                    <a:pt x="100584" y="563118"/>
                  </a:lnTo>
                  <a:lnTo>
                    <a:pt x="63754" y="545338"/>
                  </a:lnTo>
                  <a:lnTo>
                    <a:pt x="39497" y="512191"/>
                  </a:lnTo>
                  <a:lnTo>
                    <a:pt x="32893" y="118237"/>
                  </a:lnTo>
                  <a:lnTo>
                    <a:pt x="33401" y="109347"/>
                  </a:lnTo>
                  <a:lnTo>
                    <a:pt x="47625" y="69850"/>
                  </a:lnTo>
                  <a:lnTo>
                    <a:pt x="77597" y="43180"/>
                  </a:lnTo>
                  <a:lnTo>
                    <a:pt x="109474" y="33020"/>
                  </a:lnTo>
                  <a:lnTo>
                    <a:pt x="2173732" y="33020"/>
                  </a:lnTo>
                  <a:lnTo>
                    <a:pt x="2224913" y="57150"/>
                  </a:lnTo>
                  <a:lnTo>
                    <a:pt x="2245868" y="92837"/>
                  </a:lnTo>
                  <a:lnTo>
                    <a:pt x="2249678" y="481711"/>
                  </a:lnTo>
                  <a:lnTo>
                    <a:pt x="2249678" y="35991"/>
                  </a:lnTo>
                  <a:lnTo>
                    <a:pt x="2198624" y="5080"/>
                  </a:lnTo>
                  <a:lnTo>
                    <a:pt x="2175383" y="0"/>
                  </a:lnTo>
                  <a:lnTo>
                    <a:pt x="104648" y="0"/>
                  </a:lnTo>
                  <a:lnTo>
                    <a:pt x="50800" y="20320"/>
                  </a:lnTo>
                  <a:lnTo>
                    <a:pt x="19304" y="53340"/>
                  </a:lnTo>
                  <a:lnTo>
                    <a:pt x="2032" y="95377"/>
                  </a:lnTo>
                  <a:lnTo>
                    <a:pt x="0" y="115697"/>
                  </a:lnTo>
                  <a:lnTo>
                    <a:pt x="0" y="481711"/>
                  </a:lnTo>
                  <a:lnTo>
                    <a:pt x="9779" y="527558"/>
                  </a:lnTo>
                  <a:lnTo>
                    <a:pt x="35433" y="564388"/>
                  </a:lnTo>
                  <a:lnTo>
                    <a:pt x="73279" y="589788"/>
                  </a:lnTo>
                  <a:lnTo>
                    <a:pt x="107315" y="597408"/>
                  </a:lnTo>
                  <a:lnTo>
                    <a:pt x="2178050" y="597408"/>
                  </a:lnTo>
                  <a:lnTo>
                    <a:pt x="2221992" y="583438"/>
                  </a:lnTo>
                  <a:lnTo>
                    <a:pt x="2268982" y="535178"/>
                  </a:lnTo>
                  <a:lnTo>
                    <a:pt x="2282063" y="490613"/>
                  </a:lnTo>
                  <a:lnTo>
                    <a:pt x="2282571" y="481711"/>
                  </a:lnTo>
                  <a:lnTo>
                    <a:pt x="2282571" y="115697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697728" y="3222701"/>
            <a:ext cx="108407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1F5F"/>
                </a:solidFill>
                <a:latin typeface="Carlito"/>
                <a:cs typeface="Carlito"/>
              </a:rPr>
              <a:t>Query</a:t>
            </a:r>
            <a:r>
              <a:rPr sz="1800" spc="-165" dirty="0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1F5F"/>
                </a:solidFill>
                <a:latin typeface="Carlito"/>
                <a:cs typeface="Carlito"/>
              </a:rPr>
              <a:t>1</a:t>
            </a:r>
            <a:endParaRPr sz="1800" dirty="0">
              <a:latin typeface="Carlito"/>
              <a:cs typeface="Carli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954523" y="3835908"/>
            <a:ext cx="2284730" cy="596265"/>
            <a:chOff x="4954523" y="3835908"/>
            <a:chExt cx="2284730" cy="596265"/>
          </a:xfrm>
        </p:grpSpPr>
        <p:sp>
          <p:nvSpPr>
            <p:cNvPr id="13" name="object 13"/>
            <p:cNvSpPr/>
            <p:nvPr/>
          </p:nvSpPr>
          <p:spPr>
            <a:xfrm>
              <a:off x="4981955" y="3861816"/>
              <a:ext cx="2228088" cy="5425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954524" y="3835907"/>
              <a:ext cx="2284730" cy="596265"/>
            </a:xfrm>
            <a:custGeom>
              <a:avLst/>
              <a:gdLst/>
              <a:ahLst/>
              <a:cxnLst/>
              <a:rect l="l" t="t" r="r" b="b"/>
              <a:pathLst>
                <a:path w="2284729" h="596264">
                  <a:moveTo>
                    <a:pt x="2240153" y="478028"/>
                  </a:moveTo>
                  <a:lnTo>
                    <a:pt x="2240026" y="115316"/>
                  </a:lnTo>
                  <a:lnTo>
                    <a:pt x="2229104" y="79413"/>
                  </a:lnTo>
                  <a:lnTo>
                    <a:pt x="2229104" y="476758"/>
                  </a:lnTo>
                  <a:lnTo>
                    <a:pt x="2228723" y="486791"/>
                  </a:lnTo>
                  <a:lnTo>
                    <a:pt x="2205355" y="527431"/>
                  </a:lnTo>
                  <a:lnTo>
                    <a:pt x="2171446" y="541401"/>
                  </a:lnTo>
                  <a:lnTo>
                    <a:pt x="110109" y="541401"/>
                  </a:lnTo>
                  <a:lnTo>
                    <a:pt x="103759" y="540131"/>
                  </a:lnTo>
                  <a:lnTo>
                    <a:pt x="68453" y="517271"/>
                  </a:lnTo>
                  <a:lnTo>
                    <a:pt x="54991" y="480568"/>
                  </a:lnTo>
                  <a:lnTo>
                    <a:pt x="55118" y="115316"/>
                  </a:lnTo>
                  <a:lnTo>
                    <a:pt x="88900" y="62103"/>
                  </a:lnTo>
                  <a:lnTo>
                    <a:pt x="112776" y="54483"/>
                  </a:lnTo>
                  <a:lnTo>
                    <a:pt x="2173986" y="54483"/>
                  </a:lnTo>
                  <a:lnTo>
                    <a:pt x="2211832" y="73533"/>
                  </a:lnTo>
                  <a:lnTo>
                    <a:pt x="2229104" y="476758"/>
                  </a:lnTo>
                  <a:lnTo>
                    <a:pt x="2229104" y="79413"/>
                  </a:lnTo>
                  <a:lnTo>
                    <a:pt x="2195703" y="49403"/>
                  </a:lnTo>
                  <a:lnTo>
                    <a:pt x="2166112" y="43053"/>
                  </a:lnTo>
                  <a:lnTo>
                    <a:pt x="118745" y="43053"/>
                  </a:lnTo>
                  <a:lnTo>
                    <a:pt x="111125" y="44323"/>
                  </a:lnTo>
                  <a:lnTo>
                    <a:pt x="103886" y="44323"/>
                  </a:lnTo>
                  <a:lnTo>
                    <a:pt x="66167" y="64643"/>
                  </a:lnTo>
                  <a:lnTo>
                    <a:pt x="45593" y="101473"/>
                  </a:lnTo>
                  <a:lnTo>
                    <a:pt x="44069" y="115316"/>
                  </a:lnTo>
                  <a:lnTo>
                    <a:pt x="44069" y="480568"/>
                  </a:lnTo>
                  <a:lnTo>
                    <a:pt x="56007" y="519811"/>
                  </a:lnTo>
                  <a:lnTo>
                    <a:pt x="88519" y="546481"/>
                  </a:lnTo>
                  <a:lnTo>
                    <a:pt x="102108" y="551561"/>
                  </a:lnTo>
                  <a:lnTo>
                    <a:pt x="109474" y="551561"/>
                  </a:lnTo>
                  <a:lnTo>
                    <a:pt x="117856" y="552831"/>
                  </a:lnTo>
                  <a:lnTo>
                    <a:pt x="2172970" y="552831"/>
                  </a:lnTo>
                  <a:lnTo>
                    <a:pt x="2180209" y="551561"/>
                  </a:lnTo>
                  <a:lnTo>
                    <a:pt x="2194306" y="546481"/>
                  </a:lnTo>
                  <a:lnTo>
                    <a:pt x="2200783" y="543941"/>
                  </a:lnTo>
                  <a:lnTo>
                    <a:pt x="2204847" y="541401"/>
                  </a:lnTo>
                  <a:lnTo>
                    <a:pt x="2234057" y="508381"/>
                  </a:lnTo>
                  <a:lnTo>
                    <a:pt x="2240153" y="478028"/>
                  </a:lnTo>
                  <a:close/>
                </a:path>
                <a:path w="2284729" h="596264">
                  <a:moveTo>
                    <a:pt x="2284222" y="478028"/>
                  </a:moveTo>
                  <a:lnTo>
                    <a:pt x="2284095" y="115316"/>
                  </a:lnTo>
                  <a:lnTo>
                    <a:pt x="2274316" y="69723"/>
                  </a:lnTo>
                  <a:lnTo>
                    <a:pt x="2256409" y="41783"/>
                  </a:lnTo>
                  <a:lnTo>
                    <a:pt x="2251075" y="35852"/>
                  </a:lnTo>
                  <a:lnTo>
                    <a:pt x="2251075" y="480568"/>
                  </a:lnTo>
                  <a:lnTo>
                    <a:pt x="2250694" y="488061"/>
                  </a:lnTo>
                  <a:lnTo>
                    <a:pt x="2236470" y="526161"/>
                  </a:lnTo>
                  <a:lnTo>
                    <a:pt x="2206498" y="552831"/>
                  </a:lnTo>
                  <a:lnTo>
                    <a:pt x="2165858" y="564134"/>
                  </a:lnTo>
                  <a:lnTo>
                    <a:pt x="117856" y="564134"/>
                  </a:lnTo>
                  <a:lnTo>
                    <a:pt x="100584" y="561594"/>
                  </a:lnTo>
                  <a:lnTo>
                    <a:pt x="63754" y="543941"/>
                  </a:lnTo>
                  <a:lnTo>
                    <a:pt x="39497" y="510921"/>
                  </a:lnTo>
                  <a:lnTo>
                    <a:pt x="32893" y="478028"/>
                  </a:lnTo>
                  <a:lnTo>
                    <a:pt x="33020" y="115316"/>
                  </a:lnTo>
                  <a:lnTo>
                    <a:pt x="43307" y="76073"/>
                  </a:lnTo>
                  <a:lnTo>
                    <a:pt x="70612" y="46863"/>
                  </a:lnTo>
                  <a:lnTo>
                    <a:pt x="109474" y="33020"/>
                  </a:lnTo>
                  <a:lnTo>
                    <a:pt x="2175129" y="33020"/>
                  </a:lnTo>
                  <a:lnTo>
                    <a:pt x="2226564" y="57023"/>
                  </a:lnTo>
                  <a:lnTo>
                    <a:pt x="2247392" y="92583"/>
                  </a:lnTo>
                  <a:lnTo>
                    <a:pt x="2251075" y="480568"/>
                  </a:lnTo>
                  <a:lnTo>
                    <a:pt x="2251075" y="35852"/>
                  </a:lnTo>
                  <a:lnTo>
                    <a:pt x="2200148" y="5080"/>
                  </a:lnTo>
                  <a:lnTo>
                    <a:pt x="2176780" y="0"/>
                  </a:lnTo>
                  <a:lnTo>
                    <a:pt x="104648" y="0"/>
                  </a:lnTo>
                  <a:lnTo>
                    <a:pt x="50800" y="20320"/>
                  </a:lnTo>
                  <a:lnTo>
                    <a:pt x="19304" y="51943"/>
                  </a:lnTo>
                  <a:lnTo>
                    <a:pt x="2032" y="95123"/>
                  </a:lnTo>
                  <a:lnTo>
                    <a:pt x="0" y="480568"/>
                  </a:lnTo>
                  <a:lnTo>
                    <a:pt x="762" y="491871"/>
                  </a:lnTo>
                  <a:lnTo>
                    <a:pt x="14859" y="536321"/>
                  </a:lnTo>
                  <a:lnTo>
                    <a:pt x="43815" y="570484"/>
                  </a:lnTo>
                  <a:lnTo>
                    <a:pt x="84074" y="590804"/>
                  </a:lnTo>
                  <a:lnTo>
                    <a:pt x="107315" y="595884"/>
                  </a:lnTo>
                  <a:lnTo>
                    <a:pt x="2179447" y="595884"/>
                  </a:lnTo>
                  <a:lnTo>
                    <a:pt x="2223516" y="581914"/>
                  </a:lnTo>
                  <a:lnTo>
                    <a:pt x="2247011" y="564134"/>
                  </a:lnTo>
                  <a:lnTo>
                    <a:pt x="2270506" y="533781"/>
                  </a:lnTo>
                  <a:lnTo>
                    <a:pt x="2283587" y="489331"/>
                  </a:lnTo>
                  <a:lnTo>
                    <a:pt x="2284222" y="478028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697728" y="3963670"/>
            <a:ext cx="108407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1F5F"/>
                </a:solidFill>
                <a:latin typeface="Carlito"/>
                <a:cs typeface="Carlito"/>
              </a:rPr>
              <a:t>Query</a:t>
            </a:r>
            <a:r>
              <a:rPr sz="1800" spc="-160" dirty="0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1F5F"/>
                </a:solidFill>
                <a:latin typeface="Carlito"/>
                <a:cs typeface="Carlito"/>
              </a:rPr>
              <a:t>2</a:t>
            </a:r>
            <a:endParaRPr sz="1800" dirty="0">
              <a:latin typeface="Carlito"/>
              <a:cs typeface="Carlito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954523" y="4561332"/>
            <a:ext cx="2282825" cy="597535"/>
            <a:chOff x="4954523" y="4561332"/>
            <a:chExt cx="2282825" cy="597535"/>
          </a:xfrm>
        </p:grpSpPr>
        <p:sp>
          <p:nvSpPr>
            <p:cNvPr id="17" name="object 17"/>
            <p:cNvSpPr/>
            <p:nvPr/>
          </p:nvSpPr>
          <p:spPr>
            <a:xfrm>
              <a:off x="4981955" y="4587240"/>
              <a:ext cx="2228088" cy="54406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954524" y="4561331"/>
              <a:ext cx="2282825" cy="597535"/>
            </a:xfrm>
            <a:custGeom>
              <a:avLst/>
              <a:gdLst/>
              <a:ahLst/>
              <a:cxnLst/>
              <a:rect l="l" t="t" r="r" b="b"/>
              <a:pathLst>
                <a:path w="2282825" h="597535">
                  <a:moveTo>
                    <a:pt x="2238629" y="115697"/>
                  </a:moveTo>
                  <a:lnTo>
                    <a:pt x="2227580" y="85636"/>
                  </a:lnTo>
                  <a:lnTo>
                    <a:pt x="2227580" y="115697"/>
                  </a:lnTo>
                  <a:lnTo>
                    <a:pt x="2227580" y="481711"/>
                  </a:lnTo>
                  <a:lnTo>
                    <a:pt x="2203831" y="528828"/>
                  </a:lnTo>
                  <a:lnTo>
                    <a:pt x="2170049" y="542798"/>
                  </a:lnTo>
                  <a:lnTo>
                    <a:pt x="110109" y="542798"/>
                  </a:lnTo>
                  <a:lnTo>
                    <a:pt x="103759" y="541528"/>
                  </a:lnTo>
                  <a:lnTo>
                    <a:pt x="68453" y="518541"/>
                  </a:lnTo>
                  <a:lnTo>
                    <a:pt x="54991" y="481711"/>
                  </a:lnTo>
                  <a:lnTo>
                    <a:pt x="55118" y="115697"/>
                  </a:lnTo>
                  <a:lnTo>
                    <a:pt x="83947" y="64770"/>
                  </a:lnTo>
                  <a:lnTo>
                    <a:pt x="112776" y="54610"/>
                  </a:lnTo>
                  <a:lnTo>
                    <a:pt x="2172589" y="54610"/>
                  </a:lnTo>
                  <a:lnTo>
                    <a:pt x="2184654" y="57150"/>
                  </a:lnTo>
                  <a:lnTo>
                    <a:pt x="2190369" y="59690"/>
                  </a:lnTo>
                  <a:lnTo>
                    <a:pt x="2195830" y="63500"/>
                  </a:lnTo>
                  <a:lnTo>
                    <a:pt x="2201037" y="66040"/>
                  </a:lnTo>
                  <a:lnTo>
                    <a:pt x="2210308" y="73660"/>
                  </a:lnTo>
                  <a:lnTo>
                    <a:pt x="2213991" y="78867"/>
                  </a:lnTo>
                  <a:lnTo>
                    <a:pt x="2227580" y="115697"/>
                  </a:lnTo>
                  <a:lnTo>
                    <a:pt x="2227580" y="85636"/>
                  </a:lnTo>
                  <a:lnTo>
                    <a:pt x="2202688" y="54610"/>
                  </a:lnTo>
                  <a:lnTo>
                    <a:pt x="2164715" y="43180"/>
                  </a:lnTo>
                  <a:lnTo>
                    <a:pt x="118745" y="43180"/>
                  </a:lnTo>
                  <a:lnTo>
                    <a:pt x="111125" y="44450"/>
                  </a:lnTo>
                  <a:lnTo>
                    <a:pt x="103886" y="44450"/>
                  </a:lnTo>
                  <a:lnTo>
                    <a:pt x="66167" y="64770"/>
                  </a:lnTo>
                  <a:lnTo>
                    <a:pt x="53213" y="81407"/>
                  </a:lnTo>
                  <a:lnTo>
                    <a:pt x="44069" y="481711"/>
                  </a:lnTo>
                  <a:lnTo>
                    <a:pt x="44196" y="486791"/>
                  </a:lnTo>
                  <a:lnTo>
                    <a:pt x="60325" y="526288"/>
                  </a:lnTo>
                  <a:lnTo>
                    <a:pt x="81915" y="544068"/>
                  </a:lnTo>
                  <a:lnTo>
                    <a:pt x="88519" y="547878"/>
                  </a:lnTo>
                  <a:lnTo>
                    <a:pt x="102108" y="552958"/>
                  </a:lnTo>
                  <a:lnTo>
                    <a:pt x="109474" y="552958"/>
                  </a:lnTo>
                  <a:lnTo>
                    <a:pt x="117856" y="554228"/>
                  </a:lnTo>
                  <a:lnTo>
                    <a:pt x="2171573" y="554228"/>
                  </a:lnTo>
                  <a:lnTo>
                    <a:pt x="2178812" y="552958"/>
                  </a:lnTo>
                  <a:lnTo>
                    <a:pt x="2199259" y="545338"/>
                  </a:lnTo>
                  <a:lnTo>
                    <a:pt x="2203323" y="542798"/>
                  </a:lnTo>
                  <a:lnTo>
                    <a:pt x="2232533" y="509651"/>
                  </a:lnTo>
                  <a:lnTo>
                    <a:pt x="2238629" y="481711"/>
                  </a:lnTo>
                  <a:lnTo>
                    <a:pt x="2238629" y="115697"/>
                  </a:lnTo>
                  <a:close/>
                </a:path>
                <a:path w="2282825" h="597535">
                  <a:moveTo>
                    <a:pt x="2282571" y="115697"/>
                  </a:moveTo>
                  <a:lnTo>
                    <a:pt x="2272792" y="69850"/>
                  </a:lnTo>
                  <a:lnTo>
                    <a:pt x="2254885" y="41910"/>
                  </a:lnTo>
                  <a:lnTo>
                    <a:pt x="2249678" y="36042"/>
                  </a:lnTo>
                  <a:lnTo>
                    <a:pt x="2249678" y="481711"/>
                  </a:lnTo>
                  <a:lnTo>
                    <a:pt x="2249170" y="489331"/>
                  </a:lnTo>
                  <a:lnTo>
                    <a:pt x="2234946" y="527558"/>
                  </a:lnTo>
                  <a:lnTo>
                    <a:pt x="2204974" y="554228"/>
                  </a:lnTo>
                  <a:lnTo>
                    <a:pt x="2164461" y="565658"/>
                  </a:lnTo>
                  <a:lnTo>
                    <a:pt x="117856" y="565658"/>
                  </a:lnTo>
                  <a:lnTo>
                    <a:pt x="100584" y="563118"/>
                  </a:lnTo>
                  <a:lnTo>
                    <a:pt x="63754" y="545338"/>
                  </a:lnTo>
                  <a:lnTo>
                    <a:pt x="39497" y="512191"/>
                  </a:lnTo>
                  <a:lnTo>
                    <a:pt x="32893" y="118237"/>
                  </a:lnTo>
                  <a:lnTo>
                    <a:pt x="33401" y="109347"/>
                  </a:lnTo>
                  <a:lnTo>
                    <a:pt x="47625" y="69850"/>
                  </a:lnTo>
                  <a:lnTo>
                    <a:pt x="77597" y="43180"/>
                  </a:lnTo>
                  <a:lnTo>
                    <a:pt x="109474" y="33020"/>
                  </a:lnTo>
                  <a:lnTo>
                    <a:pt x="2173732" y="33020"/>
                  </a:lnTo>
                  <a:lnTo>
                    <a:pt x="2225040" y="57150"/>
                  </a:lnTo>
                  <a:lnTo>
                    <a:pt x="2245868" y="92837"/>
                  </a:lnTo>
                  <a:lnTo>
                    <a:pt x="2249678" y="481711"/>
                  </a:lnTo>
                  <a:lnTo>
                    <a:pt x="2249678" y="36042"/>
                  </a:lnTo>
                  <a:lnTo>
                    <a:pt x="2198624" y="5080"/>
                  </a:lnTo>
                  <a:lnTo>
                    <a:pt x="2175383" y="0"/>
                  </a:lnTo>
                  <a:lnTo>
                    <a:pt x="104648" y="0"/>
                  </a:lnTo>
                  <a:lnTo>
                    <a:pt x="50800" y="20320"/>
                  </a:lnTo>
                  <a:lnTo>
                    <a:pt x="19304" y="53340"/>
                  </a:lnTo>
                  <a:lnTo>
                    <a:pt x="2032" y="95377"/>
                  </a:lnTo>
                  <a:lnTo>
                    <a:pt x="0" y="115697"/>
                  </a:lnTo>
                  <a:lnTo>
                    <a:pt x="0" y="481711"/>
                  </a:lnTo>
                  <a:lnTo>
                    <a:pt x="9779" y="527558"/>
                  </a:lnTo>
                  <a:lnTo>
                    <a:pt x="35433" y="564388"/>
                  </a:lnTo>
                  <a:lnTo>
                    <a:pt x="73279" y="589788"/>
                  </a:lnTo>
                  <a:lnTo>
                    <a:pt x="107315" y="597408"/>
                  </a:lnTo>
                  <a:lnTo>
                    <a:pt x="2178050" y="597408"/>
                  </a:lnTo>
                  <a:lnTo>
                    <a:pt x="2221992" y="583438"/>
                  </a:lnTo>
                  <a:lnTo>
                    <a:pt x="2268982" y="535178"/>
                  </a:lnTo>
                  <a:lnTo>
                    <a:pt x="2282063" y="490601"/>
                  </a:lnTo>
                  <a:lnTo>
                    <a:pt x="2282571" y="481711"/>
                  </a:lnTo>
                  <a:lnTo>
                    <a:pt x="2282571" y="115697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697728" y="4690109"/>
            <a:ext cx="100787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1F5F"/>
                </a:solidFill>
                <a:latin typeface="Carlito"/>
                <a:cs typeface="Carlito"/>
              </a:rPr>
              <a:t>Query</a:t>
            </a:r>
            <a:r>
              <a:rPr sz="1800" spc="-160" dirty="0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1F5F"/>
                </a:solidFill>
                <a:latin typeface="Carlito"/>
                <a:cs typeface="Carlito"/>
              </a:rPr>
              <a:t>3</a:t>
            </a:r>
            <a:endParaRPr sz="1800" dirty="0">
              <a:latin typeface="Carlito"/>
              <a:cs typeface="Carli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17380" y="3093720"/>
            <a:ext cx="1091565" cy="598805"/>
            <a:chOff x="9517380" y="3093720"/>
            <a:chExt cx="1091565" cy="598805"/>
          </a:xfrm>
        </p:grpSpPr>
        <p:sp>
          <p:nvSpPr>
            <p:cNvPr id="21" name="object 21"/>
            <p:cNvSpPr/>
            <p:nvPr/>
          </p:nvSpPr>
          <p:spPr>
            <a:xfrm>
              <a:off x="9544812" y="3121152"/>
              <a:ext cx="1036320" cy="54406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517380" y="3093719"/>
              <a:ext cx="1091565" cy="598805"/>
            </a:xfrm>
            <a:custGeom>
              <a:avLst/>
              <a:gdLst/>
              <a:ahLst/>
              <a:cxnLst/>
              <a:rect l="l" t="t" r="r" b="b"/>
              <a:pathLst>
                <a:path w="1091565" h="598804">
                  <a:moveTo>
                    <a:pt x="1069086" y="134239"/>
                  </a:moveTo>
                  <a:lnTo>
                    <a:pt x="1067943" y="132334"/>
                  </a:lnTo>
                  <a:lnTo>
                    <a:pt x="1036066" y="115633"/>
                  </a:lnTo>
                  <a:lnTo>
                    <a:pt x="1036066" y="153035"/>
                  </a:lnTo>
                  <a:lnTo>
                    <a:pt x="1036066" y="543560"/>
                  </a:lnTo>
                  <a:lnTo>
                    <a:pt x="54991" y="543560"/>
                  </a:lnTo>
                  <a:lnTo>
                    <a:pt x="54991" y="55118"/>
                  </a:lnTo>
                  <a:lnTo>
                    <a:pt x="849630" y="55118"/>
                  </a:lnTo>
                  <a:lnTo>
                    <a:pt x="1036066" y="153035"/>
                  </a:lnTo>
                  <a:lnTo>
                    <a:pt x="1036066" y="115633"/>
                  </a:lnTo>
                  <a:lnTo>
                    <a:pt x="920623" y="55118"/>
                  </a:lnTo>
                  <a:lnTo>
                    <a:pt x="858139" y="22225"/>
                  </a:lnTo>
                  <a:lnTo>
                    <a:pt x="857250" y="21971"/>
                  </a:lnTo>
                  <a:lnTo>
                    <a:pt x="24384" y="21971"/>
                  </a:lnTo>
                  <a:lnTo>
                    <a:pt x="21971" y="24511"/>
                  </a:lnTo>
                  <a:lnTo>
                    <a:pt x="21971" y="574294"/>
                  </a:lnTo>
                  <a:lnTo>
                    <a:pt x="24384" y="576707"/>
                  </a:lnTo>
                  <a:lnTo>
                    <a:pt x="1066673" y="576707"/>
                  </a:lnTo>
                  <a:lnTo>
                    <a:pt x="1069086" y="574294"/>
                  </a:lnTo>
                  <a:lnTo>
                    <a:pt x="1069086" y="543560"/>
                  </a:lnTo>
                  <a:lnTo>
                    <a:pt x="1069086" y="134239"/>
                  </a:lnTo>
                  <a:close/>
                </a:path>
                <a:path w="1091565" h="598804">
                  <a:moveTo>
                    <a:pt x="1091057" y="136271"/>
                  </a:moveTo>
                  <a:lnTo>
                    <a:pt x="1090041" y="128778"/>
                  </a:lnTo>
                  <a:lnTo>
                    <a:pt x="1087120" y="122047"/>
                  </a:lnTo>
                  <a:lnTo>
                    <a:pt x="1082421" y="116205"/>
                  </a:lnTo>
                  <a:lnTo>
                    <a:pt x="1080135" y="114592"/>
                  </a:lnTo>
                  <a:lnTo>
                    <a:pt x="1080135" y="130048"/>
                  </a:lnTo>
                  <a:lnTo>
                    <a:pt x="1080135" y="580263"/>
                  </a:lnTo>
                  <a:lnTo>
                    <a:pt x="1072642" y="587756"/>
                  </a:lnTo>
                  <a:lnTo>
                    <a:pt x="18415" y="587756"/>
                  </a:lnTo>
                  <a:lnTo>
                    <a:pt x="10922" y="580263"/>
                  </a:lnTo>
                  <a:lnTo>
                    <a:pt x="10922" y="18415"/>
                  </a:lnTo>
                  <a:lnTo>
                    <a:pt x="18415" y="11049"/>
                  </a:lnTo>
                  <a:lnTo>
                    <a:pt x="859028" y="11049"/>
                  </a:lnTo>
                  <a:lnTo>
                    <a:pt x="861695" y="11684"/>
                  </a:lnTo>
                  <a:lnTo>
                    <a:pt x="1076706" y="124460"/>
                  </a:lnTo>
                  <a:lnTo>
                    <a:pt x="1080135" y="130048"/>
                  </a:lnTo>
                  <a:lnTo>
                    <a:pt x="1080135" y="114592"/>
                  </a:lnTo>
                  <a:lnTo>
                    <a:pt x="1076325" y="111887"/>
                  </a:lnTo>
                  <a:lnTo>
                    <a:pt x="884174" y="11049"/>
                  </a:lnTo>
                  <a:lnTo>
                    <a:pt x="865251" y="1143"/>
                  </a:lnTo>
                  <a:lnTo>
                    <a:pt x="860806" y="0"/>
                  </a:lnTo>
                  <a:lnTo>
                    <a:pt x="27432" y="0"/>
                  </a:lnTo>
                  <a:lnTo>
                    <a:pt x="16764" y="2159"/>
                  </a:lnTo>
                  <a:lnTo>
                    <a:pt x="8001" y="8128"/>
                  </a:lnTo>
                  <a:lnTo>
                    <a:pt x="2159" y="16891"/>
                  </a:lnTo>
                  <a:lnTo>
                    <a:pt x="0" y="27559"/>
                  </a:lnTo>
                  <a:lnTo>
                    <a:pt x="0" y="571246"/>
                  </a:lnTo>
                  <a:lnTo>
                    <a:pt x="2159" y="581914"/>
                  </a:lnTo>
                  <a:lnTo>
                    <a:pt x="8001" y="590677"/>
                  </a:lnTo>
                  <a:lnTo>
                    <a:pt x="16764" y="596519"/>
                  </a:lnTo>
                  <a:lnTo>
                    <a:pt x="27432" y="598678"/>
                  </a:lnTo>
                  <a:lnTo>
                    <a:pt x="1063625" y="598678"/>
                  </a:lnTo>
                  <a:lnTo>
                    <a:pt x="1074293" y="596519"/>
                  </a:lnTo>
                  <a:lnTo>
                    <a:pt x="1083056" y="590677"/>
                  </a:lnTo>
                  <a:lnTo>
                    <a:pt x="1084961" y="587756"/>
                  </a:lnTo>
                  <a:lnTo>
                    <a:pt x="1088898" y="581914"/>
                  </a:lnTo>
                  <a:lnTo>
                    <a:pt x="1091057" y="571246"/>
                  </a:lnTo>
                  <a:lnTo>
                    <a:pt x="1091057" y="136271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657968" y="3277360"/>
            <a:ext cx="85763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001F5F"/>
                </a:solidFill>
                <a:latin typeface="Carlito"/>
                <a:cs typeface="Carlito"/>
              </a:rPr>
              <a:t>Result</a:t>
            </a:r>
            <a:r>
              <a:rPr sz="1800" spc="-125" dirty="0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1F5F"/>
                </a:solidFill>
                <a:latin typeface="Carlito"/>
                <a:cs typeface="Carlito"/>
              </a:rPr>
              <a:t>1</a:t>
            </a:r>
            <a:endParaRPr sz="1800" dirty="0">
              <a:latin typeface="Carlito"/>
              <a:cs typeface="Carlito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9517380" y="3834384"/>
            <a:ext cx="1091565" cy="597535"/>
            <a:chOff x="9517380" y="3834384"/>
            <a:chExt cx="1091565" cy="597535"/>
          </a:xfrm>
        </p:grpSpPr>
        <p:sp>
          <p:nvSpPr>
            <p:cNvPr id="25" name="object 25"/>
            <p:cNvSpPr/>
            <p:nvPr/>
          </p:nvSpPr>
          <p:spPr>
            <a:xfrm>
              <a:off x="9544812" y="3861816"/>
              <a:ext cx="1036320" cy="54254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517380" y="3834384"/>
              <a:ext cx="1091565" cy="597535"/>
            </a:xfrm>
            <a:custGeom>
              <a:avLst/>
              <a:gdLst/>
              <a:ahLst/>
              <a:cxnLst/>
              <a:rect l="l" t="t" r="r" b="b"/>
              <a:pathLst>
                <a:path w="1091565" h="597535">
                  <a:moveTo>
                    <a:pt x="1069086" y="133985"/>
                  </a:moveTo>
                  <a:lnTo>
                    <a:pt x="1067943" y="132080"/>
                  </a:lnTo>
                  <a:lnTo>
                    <a:pt x="1036066" y="115379"/>
                  </a:lnTo>
                  <a:lnTo>
                    <a:pt x="1036066" y="152527"/>
                  </a:lnTo>
                  <a:lnTo>
                    <a:pt x="1036066" y="542290"/>
                  </a:lnTo>
                  <a:lnTo>
                    <a:pt x="54991" y="542290"/>
                  </a:lnTo>
                  <a:lnTo>
                    <a:pt x="54991" y="54864"/>
                  </a:lnTo>
                  <a:lnTo>
                    <a:pt x="849630" y="54864"/>
                  </a:lnTo>
                  <a:lnTo>
                    <a:pt x="1036066" y="152527"/>
                  </a:lnTo>
                  <a:lnTo>
                    <a:pt x="1036066" y="115379"/>
                  </a:lnTo>
                  <a:lnTo>
                    <a:pt x="920623" y="54864"/>
                  </a:lnTo>
                  <a:lnTo>
                    <a:pt x="858139" y="22225"/>
                  </a:lnTo>
                  <a:lnTo>
                    <a:pt x="857250" y="21971"/>
                  </a:lnTo>
                  <a:lnTo>
                    <a:pt x="24384" y="21971"/>
                  </a:lnTo>
                  <a:lnTo>
                    <a:pt x="21971" y="24511"/>
                  </a:lnTo>
                  <a:lnTo>
                    <a:pt x="21971" y="572770"/>
                  </a:lnTo>
                  <a:lnTo>
                    <a:pt x="24384" y="575183"/>
                  </a:lnTo>
                  <a:lnTo>
                    <a:pt x="1066673" y="575183"/>
                  </a:lnTo>
                  <a:lnTo>
                    <a:pt x="1069086" y="572770"/>
                  </a:lnTo>
                  <a:lnTo>
                    <a:pt x="1069086" y="542290"/>
                  </a:lnTo>
                  <a:lnTo>
                    <a:pt x="1069086" y="133985"/>
                  </a:lnTo>
                  <a:close/>
                </a:path>
                <a:path w="1091565" h="597535">
                  <a:moveTo>
                    <a:pt x="1091057" y="136017"/>
                  </a:moveTo>
                  <a:lnTo>
                    <a:pt x="1090041" y="128524"/>
                  </a:lnTo>
                  <a:lnTo>
                    <a:pt x="1087120" y="121666"/>
                  </a:lnTo>
                  <a:lnTo>
                    <a:pt x="1082421" y="115951"/>
                  </a:lnTo>
                  <a:lnTo>
                    <a:pt x="1080135" y="114338"/>
                  </a:lnTo>
                  <a:lnTo>
                    <a:pt x="1080135" y="129794"/>
                  </a:lnTo>
                  <a:lnTo>
                    <a:pt x="1080135" y="578739"/>
                  </a:lnTo>
                  <a:lnTo>
                    <a:pt x="1072642" y="586232"/>
                  </a:lnTo>
                  <a:lnTo>
                    <a:pt x="18415" y="586232"/>
                  </a:lnTo>
                  <a:lnTo>
                    <a:pt x="10922" y="578739"/>
                  </a:lnTo>
                  <a:lnTo>
                    <a:pt x="10922" y="18415"/>
                  </a:lnTo>
                  <a:lnTo>
                    <a:pt x="18415" y="11049"/>
                  </a:lnTo>
                  <a:lnTo>
                    <a:pt x="859028" y="11049"/>
                  </a:lnTo>
                  <a:lnTo>
                    <a:pt x="861695" y="11684"/>
                  </a:lnTo>
                  <a:lnTo>
                    <a:pt x="1076706" y="124206"/>
                  </a:lnTo>
                  <a:lnTo>
                    <a:pt x="1080135" y="129794"/>
                  </a:lnTo>
                  <a:lnTo>
                    <a:pt x="1080135" y="114338"/>
                  </a:lnTo>
                  <a:lnTo>
                    <a:pt x="1076325" y="111633"/>
                  </a:lnTo>
                  <a:lnTo>
                    <a:pt x="884174" y="11049"/>
                  </a:lnTo>
                  <a:lnTo>
                    <a:pt x="865251" y="1143"/>
                  </a:lnTo>
                  <a:lnTo>
                    <a:pt x="860806" y="0"/>
                  </a:lnTo>
                  <a:lnTo>
                    <a:pt x="27432" y="0"/>
                  </a:lnTo>
                  <a:lnTo>
                    <a:pt x="16764" y="2159"/>
                  </a:lnTo>
                  <a:lnTo>
                    <a:pt x="8001" y="8001"/>
                  </a:lnTo>
                  <a:lnTo>
                    <a:pt x="2159" y="16764"/>
                  </a:lnTo>
                  <a:lnTo>
                    <a:pt x="0" y="27559"/>
                  </a:lnTo>
                  <a:lnTo>
                    <a:pt x="0" y="569722"/>
                  </a:lnTo>
                  <a:lnTo>
                    <a:pt x="2159" y="580390"/>
                  </a:lnTo>
                  <a:lnTo>
                    <a:pt x="8001" y="589153"/>
                  </a:lnTo>
                  <a:lnTo>
                    <a:pt x="16764" y="594995"/>
                  </a:lnTo>
                  <a:lnTo>
                    <a:pt x="27432" y="597154"/>
                  </a:lnTo>
                  <a:lnTo>
                    <a:pt x="1063625" y="597154"/>
                  </a:lnTo>
                  <a:lnTo>
                    <a:pt x="1074293" y="594995"/>
                  </a:lnTo>
                  <a:lnTo>
                    <a:pt x="1083056" y="589153"/>
                  </a:lnTo>
                  <a:lnTo>
                    <a:pt x="1084961" y="586232"/>
                  </a:lnTo>
                  <a:lnTo>
                    <a:pt x="1088898" y="580390"/>
                  </a:lnTo>
                  <a:lnTo>
                    <a:pt x="1091057" y="569722"/>
                  </a:lnTo>
                  <a:lnTo>
                    <a:pt x="1091057" y="136017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9657968" y="4018026"/>
            <a:ext cx="93383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001F5F"/>
                </a:solidFill>
                <a:latin typeface="Carlito"/>
                <a:cs typeface="Carlito"/>
              </a:rPr>
              <a:t>Result</a:t>
            </a:r>
            <a:r>
              <a:rPr sz="1800" spc="-125" dirty="0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1F5F"/>
                </a:solidFill>
                <a:latin typeface="Carlito"/>
                <a:cs typeface="Carlito"/>
              </a:rPr>
              <a:t>2</a:t>
            </a:r>
            <a:endParaRPr sz="1800" dirty="0">
              <a:latin typeface="Carlito"/>
              <a:cs typeface="Carlito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9517380" y="4529328"/>
            <a:ext cx="1091565" cy="597535"/>
            <a:chOff x="9517380" y="4529328"/>
            <a:chExt cx="1091565" cy="597535"/>
          </a:xfrm>
        </p:grpSpPr>
        <p:sp>
          <p:nvSpPr>
            <p:cNvPr id="29" name="object 29"/>
            <p:cNvSpPr/>
            <p:nvPr/>
          </p:nvSpPr>
          <p:spPr>
            <a:xfrm>
              <a:off x="9544812" y="4556760"/>
              <a:ext cx="1036320" cy="54254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517380" y="4529328"/>
              <a:ext cx="1091565" cy="597535"/>
            </a:xfrm>
            <a:custGeom>
              <a:avLst/>
              <a:gdLst/>
              <a:ahLst/>
              <a:cxnLst/>
              <a:rect l="l" t="t" r="r" b="b"/>
              <a:pathLst>
                <a:path w="1091565" h="597535">
                  <a:moveTo>
                    <a:pt x="1069086" y="133985"/>
                  </a:moveTo>
                  <a:lnTo>
                    <a:pt x="1067943" y="132080"/>
                  </a:lnTo>
                  <a:lnTo>
                    <a:pt x="1036066" y="115379"/>
                  </a:lnTo>
                  <a:lnTo>
                    <a:pt x="1036066" y="152527"/>
                  </a:lnTo>
                  <a:lnTo>
                    <a:pt x="1036066" y="542290"/>
                  </a:lnTo>
                  <a:lnTo>
                    <a:pt x="54991" y="542290"/>
                  </a:lnTo>
                  <a:lnTo>
                    <a:pt x="54991" y="54864"/>
                  </a:lnTo>
                  <a:lnTo>
                    <a:pt x="849630" y="54864"/>
                  </a:lnTo>
                  <a:lnTo>
                    <a:pt x="1036066" y="152527"/>
                  </a:lnTo>
                  <a:lnTo>
                    <a:pt x="1036066" y="115379"/>
                  </a:lnTo>
                  <a:lnTo>
                    <a:pt x="920623" y="54864"/>
                  </a:lnTo>
                  <a:lnTo>
                    <a:pt x="858139" y="22225"/>
                  </a:lnTo>
                  <a:lnTo>
                    <a:pt x="857250" y="21971"/>
                  </a:lnTo>
                  <a:lnTo>
                    <a:pt x="24384" y="21971"/>
                  </a:lnTo>
                  <a:lnTo>
                    <a:pt x="21971" y="24511"/>
                  </a:lnTo>
                  <a:lnTo>
                    <a:pt x="21971" y="572770"/>
                  </a:lnTo>
                  <a:lnTo>
                    <a:pt x="24384" y="575183"/>
                  </a:lnTo>
                  <a:lnTo>
                    <a:pt x="1066673" y="575183"/>
                  </a:lnTo>
                  <a:lnTo>
                    <a:pt x="1069086" y="572770"/>
                  </a:lnTo>
                  <a:lnTo>
                    <a:pt x="1069086" y="542290"/>
                  </a:lnTo>
                  <a:lnTo>
                    <a:pt x="1069086" y="133985"/>
                  </a:lnTo>
                  <a:close/>
                </a:path>
                <a:path w="1091565" h="597535">
                  <a:moveTo>
                    <a:pt x="1091057" y="136017"/>
                  </a:moveTo>
                  <a:lnTo>
                    <a:pt x="1090041" y="128524"/>
                  </a:lnTo>
                  <a:lnTo>
                    <a:pt x="1087120" y="121666"/>
                  </a:lnTo>
                  <a:lnTo>
                    <a:pt x="1082421" y="115951"/>
                  </a:lnTo>
                  <a:lnTo>
                    <a:pt x="1080135" y="114338"/>
                  </a:lnTo>
                  <a:lnTo>
                    <a:pt x="1080135" y="129794"/>
                  </a:lnTo>
                  <a:lnTo>
                    <a:pt x="1080135" y="578866"/>
                  </a:lnTo>
                  <a:lnTo>
                    <a:pt x="1072642" y="586232"/>
                  </a:lnTo>
                  <a:lnTo>
                    <a:pt x="18415" y="586232"/>
                  </a:lnTo>
                  <a:lnTo>
                    <a:pt x="10922" y="578866"/>
                  </a:lnTo>
                  <a:lnTo>
                    <a:pt x="10922" y="18415"/>
                  </a:lnTo>
                  <a:lnTo>
                    <a:pt x="18415" y="11049"/>
                  </a:lnTo>
                  <a:lnTo>
                    <a:pt x="859028" y="11049"/>
                  </a:lnTo>
                  <a:lnTo>
                    <a:pt x="861695" y="11684"/>
                  </a:lnTo>
                  <a:lnTo>
                    <a:pt x="1076706" y="124206"/>
                  </a:lnTo>
                  <a:lnTo>
                    <a:pt x="1080135" y="129794"/>
                  </a:lnTo>
                  <a:lnTo>
                    <a:pt x="1080135" y="114338"/>
                  </a:lnTo>
                  <a:lnTo>
                    <a:pt x="1076325" y="111633"/>
                  </a:lnTo>
                  <a:lnTo>
                    <a:pt x="884174" y="11049"/>
                  </a:lnTo>
                  <a:lnTo>
                    <a:pt x="865251" y="1143"/>
                  </a:lnTo>
                  <a:lnTo>
                    <a:pt x="860806" y="0"/>
                  </a:lnTo>
                  <a:lnTo>
                    <a:pt x="27432" y="0"/>
                  </a:lnTo>
                  <a:lnTo>
                    <a:pt x="16764" y="2159"/>
                  </a:lnTo>
                  <a:lnTo>
                    <a:pt x="8001" y="8001"/>
                  </a:lnTo>
                  <a:lnTo>
                    <a:pt x="2159" y="16764"/>
                  </a:lnTo>
                  <a:lnTo>
                    <a:pt x="0" y="27559"/>
                  </a:lnTo>
                  <a:lnTo>
                    <a:pt x="0" y="569722"/>
                  </a:lnTo>
                  <a:lnTo>
                    <a:pt x="2159" y="580390"/>
                  </a:lnTo>
                  <a:lnTo>
                    <a:pt x="8001" y="589153"/>
                  </a:lnTo>
                  <a:lnTo>
                    <a:pt x="16764" y="594995"/>
                  </a:lnTo>
                  <a:lnTo>
                    <a:pt x="27432" y="597154"/>
                  </a:lnTo>
                  <a:lnTo>
                    <a:pt x="1063625" y="597154"/>
                  </a:lnTo>
                  <a:lnTo>
                    <a:pt x="1074293" y="594995"/>
                  </a:lnTo>
                  <a:lnTo>
                    <a:pt x="1083056" y="589153"/>
                  </a:lnTo>
                  <a:lnTo>
                    <a:pt x="1084961" y="586232"/>
                  </a:lnTo>
                  <a:lnTo>
                    <a:pt x="1088898" y="580390"/>
                  </a:lnTo>
                  <a:lnTo>
                    <a:pt x="1091057" y="569722"/>
                  </a:lnTo>
                  <a:lnTo>
                    <a:pt x="1091057" y="136017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9657968" y="4712970"/>
            <a:ext cx="101003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001F5F"/>
                </a:solidFill>
                <a:latin typeface="Carlito"/>
                <a:cs typeface="Carlito"/>
              </a:rPr>
              <a:t>Result</a:t>
            </a:r>
            <a:r>
              <a:rPr sz="1800" spc="-125" dirty="0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1F5F"/>
                </a:solidFill>
                <a:latin typeface="Carlito"/>
                <a:cs typeface="Carlito"/>
              </a:rPr>
              <a:t>3</a:t>
            </a:r>
            <a:endParaRPr sz="1800" dirty="0">
              <a:latin typeface="Carlito"/>
              <a:cs typeface="Carlito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324100" y="3349752"/>
            <a:ext cx="7221855" cy="2350135"/>
            <a:chOff x="2324100" y="3349752"/>
            <a:chExt cx="7221855" cy="2350135"/>
          </a:xfrm>
        </p:grpSpPr>
        <p:sp>
          <p:nvSpPr>
            <p:cNvPr id="33" name="object 33"/>
            <p:cNvSpPr/>
            <p:nvPr/>
          </p:nvSpPr>
          <p:spPr>
            <a:xfrm>
              <a:off x="2324100" y="3374136"/>
              <a:ext cx="2674620" cy="2136775"/>
            </a:xfrm>
            <a:custGeom>
              <a:avLst/>
              <a:gdLst/>
              <a:ahLst/>
              <a:cxnLst/>
              <a:rect l="l" t="t" r="r" b="b"/>
              <a:pathLst>
                <a:path w="2674620" h="2136775">
                  <a:moveTo>
                    <a:pt x="2563241" y="0"/>
                  </a:moveTo>
                  <a:lnTo>
                    <a:pt x="2570988" y="27431"/>
                  </a:lnTo>
                  <a:lnTo>
                    <a:pt x="2667" y="744727"/>
                  </a:lnTo>
                  <a:lnTo>
                    <a:pt x="6476" y="758570"/>
                  </a:lnTo>
                  <a:lnTo>
                    <a:pt x="0" y="771144"/>
                  </a:lnTo>
                  <a:lnTo>
                    <a:pt x="2591435" y="2109978"/>
                  </a:lnTo>
                  <a:lnTo>
                    <a:pt x="2578227" y="2135378"/>
                  </a:lnTo>
                  <a:lnTo>
                    <a:pt x="2674112" y="2136648"/>
                  </a:lnTo>
                  <a:lnTo>
                    <a:pt x="2617597" y="2059304"/>
                  </a:lnTo>
                  <a:lnTo>
                    <a:pt x="2604516" y="2084577"/>
                  </a:lnTo>
                  <a:lnTo>
                    <a:pt x="134112" y="808355"/>
                  </a:lnTo>
                  <a:lnTo>
                    <a:pt x="2570861" y="1476120"/>
                  </a:lnTo>
                  <a:lnTo>
                    <a:pt x="2563367" y="1503680"/>
                  </a:lnTo>
                  <a:lnTo>
                    <a:pt x="2657348" y="1485011"/>
                  </a:lnTo>
                  <a:lnTo>
                    <a:pt x="2585974" y="1421002"/>
                  </a:lnTo>
                  <a:lnTo>
                    <a:pt x="2578480" y="1448562"/>
                  </a:lnTo>
                  <a:lnTo>
                    <a:pt x="112775" y="772794"/>
                  </a:lnTo>
                  <a:lnTo>
                    <a:pt x="2571623" y="772794"/>
                  </a:lnTo>
                  <a:lnTo>
                    <a:pt x="2571623" y="801369"/>
                  </a:lnTo>
                  <a:lnTo>
                    <a:pt x="2657348" y="758444"/>
                  </a:lnTo>
                  <a:lnTo>
                    <a:pt x="2571623" y="715644"/>
                  </a:lnTo>
                  <a:lnTo>
                    <a:pt x="2571623" y="744219"/>
                  </a:lnTo>
                  <a:lnTo>
                    <a:pt x="110489" y="744219"/>
                  </a:lnTo>
                  <a:lnTo>
                    <a:pt x="2578608" y="54990"/>
                  </a:lnTo>
                  <a:lnTo>
                    <a:pt x="2586354" y="82550"/>
                  </a:lnTo>
                  <a:lnTo>
                    <a:pt x="2657348" y="18161"/>
                  </a:lnTo>
                  <a:lnTo>
                    <a:pt x="2563241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111495" y="5437632"/>
              <a:ext cx="214884" cy="23469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084064" y="5411724"/>
              <a:ext cx="220979" cy="288290"/>
            </a:xfrm>
            <a:custGeom>
              <a:avLst/>
              <a:gdLst/>
              <a:ahLst/>
              <a:cxnLst/>
              <a:rect l="l" t="t" r="r" b="b"/>
              <a:pathLst>
                <a:path w="220979" h="288289">
                  <a:moveTo>
                    <a:pt x="147320" y="0"/>
                  </a:moveTo>
                  <a:lnTo>
                    <a:pt x="133476" y="0"/>
                  </a:lnTo>
                  <a:lnTo>
                    <a:pt x="119380" y="1269"/>
                  </a:lnTo>
                  <a:lnTo>
                    <a:pt x="80390" y="12700"/>
                  </a:lnTo>
                  <a:lnTo>
                    <a:pt x="47371" y="34289"/>
                  </a:lnTo>
                  <a:lnTo>
                    <a:pt x="21716" y="66039"/>
                  </a:lnTo>
                  <a:lnTo>
                    <a:pt x="5587" y="102742"/>
                  </a:lnTo>
                  <a:lnTo>
                    <a:pt x="0" y="145922"/>
                  </a:lnTo>
                  <a:lnTo>
                    <a:pt x="762" y="159892"/>
                  </a:lnTo>
                  <a:lnTo>
                    <a:pt x="10795" y="200482"/>
                  </a:lnTo>
                  <a:lnTo>
                    <a:pt x="30861" y="236016"/>
                  </a:lnTo>
                  <a:lnTo>
                    <a:pt x="59562" y="263931"/>
                  </a:lnTo>
                  <a:lnTo>
                    <a:pt x="95503" y="282956"/>
                  </a:lnTo>
                  <a:lnTo>
                    <a:pt x="122427" y="288035"/>
                  </a:lnTo>
                  <a:lnTo>
                    <a:pt x="150368" y="288035"/>
                  </a:lnTo>
                  <a:lnTo>
                    <a:pt x="189357" y="276618"/>
                  </a:lnTo>
                  <a:lnTo>
                    <a:pt x="219583" y="256311"/>
                  </a:lnTo>
                  <a:lnTo>
                    <a:pt x="134620" y="256311"/>
                  </a:lnTo>
                  <a:lnTo>
                    <a:pt x="114173" y="253771"/>
                  </a:lnTo>
                  <a:lnTo>
                    <a:pt x="77850" y="237286"/>
                  </a:lnTo>
                  <a:lnTo>
                    <a:pt x="50419" y="206832"/>
                  </a:lnTo>
                  <a:lnTo>
                    <a:pt x="35178" y="166242"/>
                  </a:lnTo>
                  <a:lnTo>
                    <a:pt x="33020" y="145922"/>
                  </a:lnTo>
                  <a:lnTo>
                    <a:pt x="33020" y="143382"/>
                  </a:lnTo>
                  <a:lnTo>
                    <a:pt x="41148" y="100203"/>
                  </a:lnTo>
                  <a:lnTo>
                    <a:pt x="63246" y="64769"/>
                  </a:lnTo>
                  <a:lnTo>
                    <a:pt x="95503" y="41909"/>
                  </a:lnTo>
                  <a:lnTo>
                    <a:pt x="124840" y="33019"/>
                  </a:lnTo>
                  <a:lnTo>
                    <a:pt x="220599" y="33019"/>
                  </a:lnTo>
                  <a:lnTo>
                    <a:pt x="210185" y="24129"/>
                  </a:lnTo>
                  <a:lnTo>
                    <a:pt x="187071" y="11429"/>
                  </a:lnTo>
                  <a:lnTo>
                    <a:pt x="174244" y="6350"/>
                  </a:lnTo>
                  <a:lnTo>
                    <a:pt x="161036" y="2539"/>
                  </a:lnTo>
                  <a:lnTo>
                    <a:pt x="147320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128132" y="5444744"/>
              <a:ext cx="225678" cy="22329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571744" y="5437632"/>
              <a:ext cx="214884" cy="23469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544311" y="5411724"/>
              <a:ext cx="220979" cy="288290"/>
            </a:xfrm>
            <a:custGeom>
              <a:avLst/>
              <a:gdLst/>
              <a:ahLst/>
              <a:cxnLst/>
              <a:rect l="l" t="t" r="r" b="b"/>
              <a:pathLst>
                <a:path w="220979" h="288289">
                  <a:moveTo>
                    <a:pt x="147192" y="0"/>
                  </a:moveTo>
                  <a:lnTo>
                    <a:pt x="133350" y="0"/>
                  </a:lnTo>
                  <a:lnTo>
                    <a:pt x="119252" y="1269"/>
                  </a:lnTo>
                  <a:lnTo>
                    <a:pt x="80263" y="12700"/>
                  </a:lnTo>
                  <a:lnTo>
                    <a:pt x="47243" y="34289"/>
                  </a:lnTo>
                  <a:lnTo>
                    <a:pt x="21716" y="66039"/>
                  </a:lnTo>
                  <a:lnTo>
                    <a:pt x="5587" y="102742"/>
                  </a:lnTo>
                  <a:lnTo>
                    <a:pt x="0" y="145922"/>
                  </a:lnTo>
                  <a:lnTo>
                    <a:pt x="762" y="159892"/>
                  </a:lnTo>
                  <a:lnTo>
                    <a:pt x="10667" y="200482"/>
                  </a:lnTo>
                  <a:lnTo>
                    <a:pt x="30861" y="236016"/>
                  </a:lnTo>
                  <a:lnTo>
                    <a:pt x="59562" y="263931"/>
                  </a:lnTo>
                  <a:lnTo>
                    <a:pt x="95503" y="282956"/>
                  </a:lnTo>
                  <a:lnTo>
                    <a:pt x="122427" y="288035"/>
                  </a:lnTo>
                  <a:lnTo>
                    <a:pt x="150367" y="288035"/>
                  </a:lnTo>
                  <a:lnTo>
                    <a:pt x="189229" y="276618"/>
                  </a:lnTo>
                  <a:lnTo>
                    <a:pt x="219710" y="256311"/>
                  </a:lnTo>
                  <a:lnTo>
                    <a:pt x="134492" y="256311"/>
                  </a:lnTo>
                  <a:lnTo>
                    <a:pt x="114173" y="253771"/>
                  </a:lnTo>
                  <a:lnTo>
                    <a:pt x="77850" y="237286"/>
                  </a:lnTo>
                  <a:lnTo>
                    <a:pt x="50418" y="206832"/>
                  </a:lnTo>
                  <a:lnTo>
                    <a:pt x="35051" y="166242"/>
                  </a:lnTo>
                  <a:lnTo>
                    <a:pt x="33020" y="145922"/>
                  </a:lnTo>
                  <a:lnTo>
                    <a:pt x="33020" y="143382"/>
                  </a:lnTo>
                  <a:lnTo>
                    <a:pt x="41148" y="100203"/>
                  </a:lnTo>
                  <a:lnTo>
                    <a:pt x="63246" y="64769"/>
                  </a:lnTo>
                  <a:lnTo>
                    <a:pt x="95503" y="41909"/>
                  </a:lnTo>
                  <a:lnTo>
                    <a:pt x="124840" y="33019"/>
                  </a:lnTo>
                  <a:lnTo>
                    <a:pt x="220599" y="33019"/>
                  </a:lnTo>
                  <a:lnTo>
                    <a:pt x="210185" y="24129"/>
                  </a:lnTo>
                  <a:lnTo>
                    <a:pt x="198754" y="16509"/>
                  </a:lnTo>
                  <a:lnTo>
                    <a:pt x="187071" y="11429"/>
                  </a:lnTo>
                  <a:lnTo>
                    <a:pt x="174243" y="6350"/>
                  </a:lnTo>
                  <a:lnTo>
                    <a:pt x="161036" y="2539"/>
                  </a:lnTo>
                  <a:lnTo>
                    <a:pt x="147192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588380" y="5444744"/>
              <a:ext cx="225679" cy="22329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510528" y="5437632"/>
              <a:ext cx="214883" cy="23469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483096" y="5411724"/>
              <a:ext cx="220979" cy="288290"/>
            </a:xfrm>
            <a:custGeom>
              <a:avLst/>
              <a:gdLst/>
              <a:ahLst/>
              <a:cxnLst/>
              <a:rect l="l" t="t" r="r" b="b"/>
              <a:pathLst>
                <a:path w="220979" h="288289">
                  <a:moveTo>
                    <a:pt x="147320" y="0"/>
                  </a:moveTo>
                  <a:lnTo>
                    <a:pt x="133476" y="0"/>
                  </a:lnTo>
                  <a:lnTo>
                    <a:pt x="119379" y="1269"/>
                  </a:lnTo>
                  <a:lnTo>
                    <a:pt x="80390" y="12700"/>
                  </a:lnTo>
                  <a:lnTo>
                    <a:pt x="47371" y="34289"/>
                  </a:lnTo>
                  <a:lnTo>
                    <a:pt x="21717" y="66039"/>
                  </a:lnTo>
                  <a:lnTo>
                    <a:pt x="5587" y="102742"/>
                  </a:lnTo>
                  <a:lnTo>
                    <a:pt x="0" y="145922"/>
                  </a:lnTo>
                  <a:lnTo>
                    <a:pt x="888" y="159892"/>
                  </a:lnTo>
                  <a:lnTo>
                    <a:pt x="10794" y="200482"/>
                  </a:lnTo>
                  <a:lnTo>
                    <a:pt x="30860" y="236016"/>
                  </a:lnTo>
                  <a:lnTo>
                    <a:pt x="59562" y="263931"/>
                  </a:lnTo>
                  <a:lnTo>
                    <a:pt x="95503" y="282956"/>
                  </a:lnTo>
                  <a:lnTo>
                    <a:pt x="122554" y="288035"/>
                  </a:lnTo>
                  <a:lnTo>
                    <a:pt x="150495" y="288035"/>
                  </a:lnTo>
                  <a:lnTo>
                    <a:pt x="189356" y="276618"/>
                  </a:lnTo>
                  <a:lnTo>
                    <a:pt x="219709" y="256311"/>
                  </a:lnTo>
                  <a:lnTo>
                    <a:pt x="134620" y="256311"/>
                  </a:lnTo>
                  <a:lnTo>
                    <a:pt x="114173" y="253771"/>
                  </a:lnTo>
                  <a:lnTo>
                    <a:pt x="77977" y="237286"/>
                  </a:lnTo>
                  <a:lnTo>
                    <a:pt x="50419" y="206832"/>
                  </a:lnTo>
                  <a:lnTo>
                    <a:pt x="35178" y="166242"/>
                  </a:lnTo>
                  <a:lnTo>
                    <a:pt x="33147" y="145922"/>
                  </a:lnTo>
                  <a:lnTo>
                    <a:pt x="33147" y="143382"/>
                  </a:lnTo>
                  <a:lnTo>
                    <a:pt x="41275" y="100203"/>
                  </a:lnTo>
                  <a:lnTo>
                    <a:pt x="63246" y="64769"/>
                  </a:lnTo>
                  <a:lnTo>
                    <a:pt x="95630" y="41909"/>
                  </a:lnTo>
                  <a:lnTo>
                    <a:pt x="124840" y="33019"/>
                  </a:lnTo>
                  <a:lnTo>
                    <a:pt x="220599" y="33019"/>
                  </a:lnTo>
                  <a:lnTo>
                    <a:pt x="210311" y="24129"/>
                  </a:lnTo>
                  <a:lnTo>
                    <a:pt x="198754" y="16509"/>
                  </a:lnTo>
                  <a:lnTo>
                    <a:pt x="187071" y="11429"/>
                  </a:lnTo>
                  <a:lnTo>
                    <a:pt x="174244" y="6350"/>
                  </a:lnTo>
                  <a:lnTo>
                    <a:pt x="161162" y="2539"/>
                  </a:lnTo>
                  <a:lnTo>
                    <a:pt x="147320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527165" y="5444744"/>
              <a:ext cx="225678" cy="22329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943344" y="5437632"/>
              <a:ext cx="214883" cy="23469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915911" y="5411724"/>
              <a:ext cx="220979" cy="288290"/>
            </a:xfrm>
            <a:custGeom>
              <a:avLst/>
              <a:gdLst/>
              <a:ahLst/>
              <a:cxnLst/>
              <a:rect l="l" t="t" r="r" b="b"/>
              <a:pathLst>
                <a:path w="220979" h="288289">
                  <a:moveTo>
                    <a:pt x="147193" y="0"/>
                  </a:moveTo>
                  <a:lnTo>
                    <a:pt x="133350" y="0"/>
                  </a:lnTo>
                  <a:lnTo>
                    <a:pt x="119253" y="1269"/>
                  </a:lnTo>
                  <a:lnTo>
                    <a:pt x="80264" y="12700"/>
                  </a:lnTo>
                  <a:lnTo>
                    <a:pt x="47244" y="34289"/>
                  </a:lnTo>
                  <a:lnTo>
                    <a:pt x="21717" y="66039"/>
                  </a:lnTo>
                  <a:lnTo>
                    <a:pt x="5588" y="102742"/>
                  </a:lnTo>
                  <a:lnTo>
                    <a:pt x="0" y="145922"/>
                  </a:lnTo>
                  <a:lnTo>
                    <a:pt x="762" y="159892"/>
                  </a:lnTo>
                  <a:lnTo>
                    <a:pt x="10668" y="200482"/>
                  </a:lnTo>
                  <a:lnTo>
                    <a:pt x="30861" y="236016"/>
                  </a:lnTo>
                  <a:lnTo>
                    <a:pt x="59563" y="263931"/>
                  </a:lnTo>
                  <a:lnTo>
                    <a:pt x="95504" y="282956"/>
                  </a:lnTo>
                  <a:lnTo>
                    <a:pt x="122428" y="288035"/>
                  </a:lnTo>
                  <a:lnTo>
                    <a:pt x="150368" y="288035"/>
                  </a:lnTo>
                  <a:lnTo>
                    <a:pt x="189230" y="276618"/>
                  </a:lnTo>
                  <a:lnTo>
                    <a:pt x="219710" y="256311"/>
                  </a:lnTo>
                  <a:lnTo>
                    <a:pt x="134493" y="256311"/>
                  </a:lnTo>
                  <a:lnTo>
                    <a:pt x="114173" y="253771"/>
                  </a:lnTo>
                  <a:lnTo>
                    <a:pt x="77851" y="237286"/>
                  </a:lnTo>
                  <a:lnTo>
                    <a:pt x="50419" y="206832"/>
                  </a:lnTo>
                  <a:lnTo>
                    <a:pt x="35052" y="166242"/>
                  </a:lnTo>
                  <a:lnTo>
                    <a:pt x="33020" y="145922"/>
                  </a:lnTo>
                  <a:lnTo>
                    <a:pt x="33020" y="143382"/>
                  </a:lnTo>
                  <a:lnTo>
                    <a:pt x="41148" y="100203"/>
                  </a:lnTo>
                  <a:lnTo>
                    <a:pt x="63246" y="64769"/>
                  </a:lnTo>
                  <a:lnTo>
                    <a:pt x="95504" y="41909"/>
                  </a:lnTo>
                  <a:lnTo>
                    <a:pt x="124841" y="33019"/>
                  </a:lnTo>
                  <a:lnTo>
                    <a:pt x="220599" y="33019"/>
                  </a:lnTo>
                  <a:lnTo>
                    <a:pt x="210185" y="24129"/>
                  </a:lnTo>
                  <a:lnTo>
                    <a:pt x="198755" y="16509"/>
                  </a:lnTo>
                  <a:lnTo>
                    <a:pt x="187071" y="11429"/>
                  </a:lnTo>
                  <a:lnTo>
                    <a:pt x="174244" y="6350"/>
                  </a:lnTo>
                  <a:lnTo>
                    <a:pt x="161036" y="2539"/>
                  </a:lnTo>
                  <a:lnTo>
                    <a:pt x="147193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959980" y="5444744"/>
              <a:ext cx="225678" cy="22329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041135" y="5437632"/>
              <a:ext cx="214884" cy="23469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057772" y="5455666"/>
              <a:ext cx="181228" cy="20073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013704" y="3349751"/>
              <a:ext cx="3532504" cy="2350135"/>
            </a:xfrm>
            <a:custGeom>
              <a:avLst/>
              <a:gdLst/>
              <a:ahLst/>
              <a:cxnLst/>
              <a:rect l="l" t="t" r="r" b="b"/>
              <a:pathLst>
                <a:path w="3532504" h="2350135">
                  <a:moveTo>
                    <a:pt x="269367" y="2204974"/>
                  </a:moveTo>
                  <a:lnTo>
                    <a:pt x="263144" y="2163064"/>
                  </a:lnTo>
                  <a:lnTo>
                    <a:pt x="246253" y="2124964"/>
                  </a:lnTo>
                  <a:lnTo>
                    <a:pt x="236347" y="2110994"/>
                  </a:lnTo>
                  <a:lnTo>
                    <a:pt x="236347" y="2204974"/>
                  </a:lnTo>
                  <a:lnTo>
                    <a:pt x="236347" y="2207514"/>
                  </a:lnTo>
                  <a:lnTo>
                    <a:pt x="228219" y="2249487"/>
                  </a:lnTo>
                  <a:lnTo>
                    <a:pt x="206248" y="2285073"/>
                  </a:lnTo>
                  <a:lnTo>
                    <a:pt x="173863" y="2309190"/>
                  </a:lnTo>
                  <a:lnTo>
                    <a:pt x="134366" y="2318080"/>
                  </a:lnTo>
                  <a:lnTo>
                    <a:pt x="113919" y="2315540"/>
                  </a:lnTo>
                  <a:lnTo>
                    <a:pt x="77851" y="2299030"/>
                  </a:lnTo>
                  <a:lnTo>
                    <a:pt x="50292" y="2268550"/>
                  </a:lnTo>
                  <a:lnTo>
                    <a:pt x="35052" y="2227961"/>
                  </a:lnTo>
                  <a:lnTo>
                    <a:pt x="33020" y="2207514"/>
                  </a:lnTo>
                  <a:lnTo>
                    <a:pt x="33020" y="2204974"/>
                  </a:lnTo>
                  <a:lnTo>
                    <a:pt x="41148" y="2161794"/>
                  </a:lnTo>
                  <a:lnTo>
                    <a:pt x="63119" y="2126234"/>
                  </a:lnTo>
                  <a:lnTo>
                    <a:pt x="95504" y="2103374"/>
                  </a:lnTo>
                  <a:lnTo>
                    <a:pt x="124587" y="2094484"/>
                  </a:lnTo>
                  <a:lnTo>
                    <a:pt x="145288" y="2094484"/>
                  </a:lnTo>
                  <a:lnTo>
                    <a:pt x="183261" y="2108454"/>
                  </a:lnTo>
                  <a:lnTo>
                    <a:pt x="213106" y="2135124"/>
                  </a:lnTo>
                  <a:lnTo>
                    <a:pt x="231775" y="2173224"/>
                  </a:lnTo>
                  <a:lnTo>
                    <a:pt x="236347" y="2204974"/>
                  </a:lnTo>
                  <a:lnTo>
                    <a:pt x="236347" y="2110994"/>
                  </a:lnTo>
                  <a:lnTo>
                    <a:pt x="217360" y="2094484"/>
                  </a:lnTo>
                  <a:lnTo>
                    <a:pt x="198374" y="2077974"/>
                  </a:lnTo>
                  <a:lnTo>
                    <a:pt x="160909" y="2064004"/>
                  </a:lnTo>
                  <a:lnTo>
                    <a:pt x="147066" y="2061464"/>
                  </a:lnTo>
                  <a:lnTo>
                    <a:pt x="133223" y="2061464"/>
                  </a:lnTo>
                  <a:lnTo>
                    <a:pt x="92583" y="2069084"/>
                  </a:lnTo>
                  <a:lnTo>
                    <a:pt x="57277" y="2088134"/>
                  </a:lnTo>
                  <a:lnTo>
                    <a:pt x="29337" y="2116074"/>
                  </a:lnTo>
                  <a:lnTo>
                    <a:pt x="9779" y="2151634"/>
                  </a:lnTo>
                  <a:lnTo>
                    <a:pt x="635" y="2192274"/>
                  </a:lnTo>
                  <a:lnTo>
                    <a:pt x="0" y="2207514"/>
                  </a:lnTo>
                  <a:lnTo>
                    <a:pt x="889" y="2221611"/>
                  </a:lnTo>
                  <a:lnTo>
                    <a:pt x="10795" y="2262187"/>
                  </a:lnTo>
                  <a:lnTo>
                    <a:pt x="30988" y="2297773"/>
                  </a:lnTo>
                  <a:lnTo>
                    <a:pt x="59563" y="2325713"/>
                  </a:lnTo>
                  <a:lnTo>
                    <a:pt x="95504" y="2344763"/>
                  </a:lnTo>
                  <a:lnTo>
                    <a:pt x="122301" y="2349843"/>
                  </a:lnTo>
                  <a:lnTo>
                    <a:pt x="150241" y="2349843"/>
                  </a:lnTo>
                  <a:lnTo>
                    <a:pt x="188976" y="2338413"/>
                  </a:lnTo>
                  <a:lnTo>
                    <a:pt x="222377" y="2315540"/>
                  </a:lnTo>
                  <a:lnTo>
                    <a:pt x="247650" y="2285073"/>
                  </a:lnTo>
                  <a:lnTo>
                    <a:pt x="263779" y="2246960"/>
                  </a:lnTo>
                  <a:lnTo>
                    <a:pt x="268732" y="2219071"/>
                  </a:lnTo>
                  <a:lnTo>
                    <a:pt x="269367" y="2204974"/>
                  </a:lnTo>
                  <a:close/>
                </a:path>
                <a:path w="3532504" h="2350135">
                  <a:moveTo>
                    <a:pt x="3532251" y="1494536"/>
                  </a:moveTo>
                  <a:lnTo>
                    <a:pt x="3446526" y="1451483"/>
                  </a:lnTo>
                  <a:lnTo>
                    <a:pt x="3446526" y="1480185"/>
                  </a:lnTo>
                  <a:lnTo>
                    <a:pt x="1196975" y="1480185"/>
                  </a:lnTo>
                  <a:lnTo>
                    <a:pt x="1196975" y="1508760"/>
                  </a:lnTo>
                  <a:lnTo>
                    <a:pt x="3446526" y="1508760"/>
                  </a:lnTo>
                  <a:lnTo>
                    <a:pt x="3446526" y="1537335"/>
                  </a:lnTo>
                  <a:lnTo>
                    <a:pt x="3532251" y="1494536"/>
                  </a:lnTo>
                  <a:close/>
                </a:path>
                <a:path w="3532504" h="2350135">
                  <a:moveTo>
                    <a:pt x="3532251" y="783082"/>
                  </a:moveTo>
                  <a:lnTo>
                    <a:pt x="3446526" y="740283"/>
                  </a:lnTo>
                  <a:lnTo>
                    <a:pt x="3446526" y="768858"/>
                  </a:lnTo>
                  <a:lnTo>
                    <a:pt x="1196975" y="768858"/>
                  </a:lnTo>
                  <a:lnTo>
                    <a:pt x="1196975" y="797433"/>
                  </a:lnTo>
                  <a:lnTo>
                    <a:pt x="3446526" y="797433"/>
                  </a:lnTo>
                  <a:lnTo>
                    <a:pt x="3446526" y="826008"/>
                  </a:lnTo>
                  <a:lnTo>
                    <a:pt x="3532251" y="783082"/>
                  </a:lnTo>
                  <a:close/>
                </a:path>
                <a:path w="3532504" h="2350135">
                  <a:moveTo>
                    <a:pt x="3532251" y="42799"/>
                  </a:moveTo>
                  <a:lnTo>
                    <a:pt x="3446526" y="0"/>
                  </a:lnTo>
                  <a:lnTo>
                    <a:pt x="3446526" y="28575"/>
                  </a:lnTo>
                  <a:lnTo>
                    <a:pt x="1196975" y="28575"/>
                  </a:lnTo>
                  <a:lnTo>
                    <a:pt x="1196975" y="57150"/>
                  </a:lnTo>
                  <a:lnTo>
                    <a:pt x="3446526" y="57150"/>
                  </a:lnTo>
                  <a:lnTo>
                    <a:pt x="3446526" y="85725"/>
                  </a:lnTo>
                  <a:lnTo>
                    <a:pt x="3532251" y="42799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2821939" y="3134614"/>
            <a:ext cx="1105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001F5F"/>
                </a:solidFill>
                <a:latin typeface="Carlito"/>
                <a:cs typeface="Carlito"/>
              </a:rPr>
              <a:t>HDFS</a:t>
            </a:r>
            <a:r>
              <a:rPr sz="1800" spc="-120" dirty="0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001F5F"/>
                </a:solidFill>
                <a:latin typeface="Carlito"/>
                <a:cs typeface="Carlito"/>
              </a:rPr>
              <a:t>Reads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05200" y="1447800"/>
            <a:ext cx="6568440" cy="411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2410" y="2277872"/>
            <a:ext cx="418972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5"/>
              </a:spcBef>
              <a:buClr>
                <a:srgbClr val="2CA0BD"/>
              </a:buClr>
              <a:buSzPct val="67500"/>
              <a:buFont typeface="Wingdings"/>
              <a:buChar char=""/>
              <a:tabLst>
                <a:tab pos="355600" algn="l"/>
                <a:tab pos="356235" algn="l"/>
              </a:tabLst>
            </a:pPr>
            <a:r>
              <a:rPr sz="2000" spc="-25" dirty="0">
                <a:solidFill>
                  <a:srgbClr val="001F5F"/>
                </a:solidFill>
                <a:latin typeface="Carlito"/>
                <a:cs typeface="Carlito"/>
              </a:rPr>
              <a:t>Interactive </a:t>
            </a:r>
            <a:r>
              <a:rPr sz="2000" spc="-10" dirty="0">
                <a:solidFill>
                  <a:srgbClr val="001F5F"/>
                </a:solidFill>
                <a:latin typeface="Carlito"/>
                <a:cs typeface="Carlito"/>
              </a:rPr>
              <a:t>Operations </a:t>
            </a:r>
            <a:r>
              <a:rPr sz="2000" spc="-5" dirty="0">
                <a:solidFill>
                  <a:srgbClr val="001F5F"/>
                </a:solidFill>
                <a:latin typeface="Carlito"/>
                <a:cs typeface="Carlito"/>
              </a:rPr>
              <a:t>on </a:t>
            </a:r>
            <a:r>
              <a:rPr sz="2000" dirty="0">
                <a:solidFill>
                  <a:srgbClr val="001F5F"/>
                </a:solidFill>
                <a:latin typeface="Carlito"/>
                <a:cs typeface="Carlito"/>
              </a:rPr>
              <a:t>Spark</a:t>
            </a:r>
            <a:r>
              <a:rPr sz="2000" spc="-235" dirty="0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01F5F"/>
                </a:solidFill>
                <a:latin typeface="Carlito"/>
                <a:cs typeface="Carlito"/>
              </a:rPr>
              <a:t>RDDs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2988055"/>
            <a:ext cx="12192000" cy="2806700"/>
            <a:chOff x="0" y="2988055"/>
            <a:chExt cx="12192000" cy="2806700"/>
          </a:xfrm>
        </p:grpSpPr>
        <p:sp>
          <p:nvSpPr>
            <p:cNvPr id="5" name="object 5"/>
            <p:cNvSpPr/>
            <p:nvPr/>
          </p:nvSpPr>
          <p:spPr>
            <a:xfrm>
              <a:off x="0" y="4504944"/>
              <a:ext cx="12191999" cy="12893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08431" y="2997707"/>
              <a:ext cx="1385316" cy="172821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1000" y="2988055"/>
              <a:ext cx="1441450" cy="1765300"/>
            </a:xfrm>
            <a:custGeom>
              <a:avLst/>
              <a:gdLst/>
              <a:ahLst/>
              <a:cxnLst/>
              <a:rect l="l" t="t" r="r" b="b"/>
              <a:pathLst>
                <a:path w="1441450" h="1765300">
                  <a:moveTo>
                    <a:pt x="930529" y="1752600"/>
                  </a:moveTo>
                  <a:lnTo>
                    <a:pt x="511251" y="1752600"/>
                  </a:lnTo>
                  <a:lnTo>
                    <a:pt x="544715" y="1765300"/>
                  </a:lnTo>
                  <a:lnTo>
                    <a:pt x="897001" y="1765300"/>
                  </a:lnTo>
                  <a:lnTo>
                    <a:pt x="930529" y="1752600"/>
                  </a:lnTo>
                  <a:close/>
                </a:path>
                <a:path w="1441450" h="1765300">
                  <a:moveTo>
                    <a:pt x="1026794" y="1739900"/>
                  </a:moveTo>
                  <a:lnTo>
                    <a:pt x="415061" y="1739900"/>
                  </a:lnTo>
                  <a:lnTo>
                    <a:pt x="446341" y="1752600"/>
                  </a:lnTo>
                  <a:lnTo>
                    <a:pt x="995426" y="1752600"/>
                  </a:lnTo>
                  <a:lnTo>
                    <a:pt x="1026794" y="1739900"/>
                  </a:lnTo>
                  <a:close/>
                </a:path>
                <a:path w="1441450" h="1765300">
                  <a:moveTo>
                    <a:pt x="581304" y="1727200"/>
                  </a:moveTo>
                  <a:lnTo>
                    <a:pt x="354799" y="1727200"/>
                  </a:lnTo>
                  <a:lnTo>
                    <a:pt x="384441" y="1739900"/>
                  </a:lnTo>
                  <a:lnTo>
                    <a:pt x="615302" y="1739900"/>
                  </a:lnTo>
                  <a:lnTo>
                    <a:pt x="581304" y="1727200"/>
                  </a:lnTo>
                  <a:close/>
                </a:path>
                <a:path w="1441450" h="1765300">
                  <a:moveTo>
                    <a:pt x="1086993" y="1727200"/>
                  </a:moveTo>
                  <a:lnTo>
                    <a:pt x="859713" y="1727200"/>
                  </a:lnTo>
                  <a:lnTo>
                    <a:pt x="825703" y="1739900"/>
                  </a:lnTo>
                  <a:lnTo>
                    <a:pt x="1057402" y="1739900"/>
                  </a:lnTo>
                  <a:lnTo>
                    <a:pt x="1086993" y="1727200"/>
                  </a:lnTo>
                  <a:close/>
                </a:path>
                <a:path w="1441450" h="1765300">
                  <a:moveTo>
                    <a:pt x="33197" y="304800"/>
                  </a:moveTo>
                  <a:lnTo>
                    <a:pt x="215" y="304800"/>
                  </a:lnTo>
                  <a:lnTo>
                    <a:pt x="0" y="317500"/>
                  </a:lnTo>
                  <a:lnTo>
                    <a:pt x="38" y="1473200"/>
                  </a:lnTo>
                  <a:lnTo>
                    <a:pt x="4813" y="1511300"/>
                  </a:lnTo>
                  <a:lnTo>
                    <a:pt x="17551" y="1536700"/>
                  </a:lnTo>
                  <a:lnTo>
                    <a:pt x="26619" y="1562100"/>
                  </a:lnTo>
                  <a:lnTo>
                    <a:pt x="63322" y="1600200"/>
                  </a:lnTo>
                  <a:lnTo>
                    <a:pt x="94983" y="1625600"/>
                  </a:lnTo>
                  <a:lnTo>
                    <a:pt x="131914" y="1651000"/>
                  </a:lnTo>
                  <a:lnTo>
                    <a:pt x="173824" y="1663700"/>
                  </a:lnTo>
                  <a:lnTo>
                    <a:pt x="220370" y="1689100"/>
                  </a:lnTo>
                  <a:lnTo>
                    <a:pt x="245198" y="1689100"/>
                  </a:lnTo>
                  <a:lnTo>
                    <a:pt x="271119" y="1701800"/>
                  </a:lnTo>
                  <a:lnTo>
                    <a:pt x="298094" y="1714500"/>
                  </a:lnTo>
                  <a:lnTo>
                    <a:pt x="325920" y="1727200"/>
                  </a:lnTo>
                  <a:lnTo>
                    <a:pt x="483082" y="1727200"/>
                  </a:lnTo>
                  <a:lnTo>
                    <a:pt x="451650" y="1714500"/>
                  </a:lnTo>
                  <a:lnTo>
                    <a:pt x="421106" y="1714500"/>
                  </a:lnTo>
                  <a:lnTo>
                    <a:pt x="391325" y="1701800"/>
                  </a:lnTo>
                  <a:lnTo>
                    <a:pt x="362508" y="1701800"/>
                  </a:lnTo>
                  <a:lnTo>
                    <a:pt x="334441" y="1689100"/>
                  </a:lnTo>
                  <a:lnTo>
                    <a:pt x="307416" y="1676400"/>
                  </a:lnTo>
                  <a:lnTo>
                    <a:pt x="281381" y="1676400"/>
                  </a:lnTo>
                  <a:lnTo>
                    <a:pt x="256374" y="1663700"/>
                  </a:lnTo>
                  <a:lnTo>
                    <a:pt x="232537" y="1663700"/>
                  </a:lnTo>
                  <a:lnTo>
                    <a:pt x="209753" y="1651000"/>
                  </a:lnTo>
                  <a:lnTo>
                    <a:pt x="188125" y="1651000"/>
                  </a:lnTo>
                  <a:lnTo>
                    <a:pt x="148602" y="1625600"/>
                  </a:lnTo>
                  <a:lnTo>
                    <a:pt x="114376" y="1600200"/>
                  </a:lnTo>
                  <a:lnTo>
                    <a:pt x="85725" y="1574800"/>
                  </a:lnTo>
                  <a:lnTo>
                    <a:pt x="53860" y="1536700"/>
                  </a:lnTo>
                  <a:lnTo>
                    <a:pt x="36372" y="1498600"/>
                  </a:lnTo>
                  <a:lnTo>
                    <a:pt x="32981" y="1473200"/>
                  </a:lnTo>
                  <a:lnTo>
                    <a:pt x="32981" y="406400"/>
                  </a:lnTo>
                  <a:lnTo>
                    <a:pt x="75044" y="406400"/>
                  </a:lnTo>
                  <a:lnTo>
                    <a:pt x="62928" y="393700"/>
                  </a:lnTo>
                  <a:lnTo>
                    <a:pt x="54990" y="381000"/>
                  </a:lnTo>
                  <a:lnTo>
                    <a:pt x="54990" y="355600"/>
                  </a:lnTo>
                  <a:lnTo>
                    <a:pt x="43992" y="355600"/>
                  </a:lnTo>
                  <a:lnTo>
                    <a:pt x="40563" y="342900"/>
                  </a:lnTo>
                  <a:lnTo>
                    <a:pt x="36372" y="330200"/>
                  </a:lnTo>
                  <a:lnTo>
                    <a:pt x="33756" y="317500"/>
                  </a:lnTo>
                  <a:lnTo>
                    <a:pt x="33197" y="304800"/>
                  </a:lnTo>
                  <a:close/>
                </a:path>
                <a:path w="1441450" h="1765300">
                  <a:moveTo>
                    <a:pt x="891794" y="1714500"/>
                  </a:moveTo>
                  <a:lnTo>
                    <a:pt x="548957" y="1714500"/>
                  </a:lnTo>
                  <a:lnTo>
                    <a:pt x="582104" y="1727200"/>
                  </a:lnTo>
                  <a:lnTo>
                    <a:pt x="858685" y="1727200"/>
                  </a:lnTo>
                  <a:lnTo>
                    <a:pt x="891794" y="1714500"/>
                  </a:lnTo>
                  <a:close/>
                </a:path>
                <a:path w="1441450" h="1765300">
                  <a:moveTo>
                    <a:pt x="1408049" y="215900"/>
                  </a:moveTo>
                  <a:lnTo>
                    <a:pt x="1408049" y="1473200"/>
                  </a:lnTo>
                  <a:lnTo>
                    <a:pt x="1400302" y="1511300"/>
                  </a:lnTo>
                  <a:lnTo>
                    <a:pt x="1377823" y="1549400"/>
                  </a:lnTo>
                  <a:lnTo>
                    <a:pt x="1341501" y="1587500"/>
                  </a:lnTo>
                  <a:lnTo>
                    <a:pt x="1310005" y="1612900"/>
                  </a:lnTo>
                  <a:lnTo>
                    <a:pt x="1273175" y="1638300"/>
                  </a:lnTo>
                  <a:lnTo>
                    <a:pt x="1231138" y="1663700"/>
                  </a:lnTo>
                  <a:lnTo>
                    <a:pt x="1184529" y="1663700"/>
                  </a:lnTo>
                  <a:lnTo>
                    <a:pt x="1159637" y="1676400"/>
                  </a:lnTo>
                  <a:lnTo>
                    <a:pt x="1133602" y="1676400"/>
                  </a:lnTo>
                  <a:lnTo>
                    <a:pt x="1106551" y="1689100"/>
                  </a:lnTo>
                  <a:lnTo>
                    <a:pt x="1078484" y="1701800"/>
                  </a:lnTo>
                  <a:lnTo>
                    <a:pt x="1049655" y="1701800"/>
                  </a:lnTo>
                  <a:lnTo>
                    <a:pt x="1019937" y="1714500"/>
                  </a:lnTo>
                  <a:lnTo>
                    <a:pt x="989330" y="1714500"/>
                  </a:lnTo>
                  <a:lnTo>
                    <a:pt x="957961" y="1727200"/>
                  </a:lnTo>
                  <a:lnTo>
                    <a:pt x="1115822" y="1727200"/>
                  </a:lnTo>
                  <a:lnTo>
                    <a:pt x="1143762" y="1714500"/>
                  </a:lnTo>
                  <a:lnTo>
                    <a:pt x="1170813" y="1701800"/>
                  </a:lnTo>
                  <a:lnTo>
                    <a:pt x="1196721" y="1689100"/>
                  </a:lnTo>
                  <a:lnTo>
                    <a:pt x="1221613" y="1689100"/>
                  </a:lnTo>
                  <a:lnTo>
                    <a:pt x="1268222" y="1663700"/>
                  </a:lnTo>
                  <a:lnTo>
                    <a:pt x="1310132" y="1651000"/>
                  </a:lnTo>
                  <a:lnTo>
                    <a:pt x="1347216" y="1625600"/>
                  </a:lnTo>
                  <a:lnTo>
                    <a:pt x="1379093" y="1600200"/>
                  </a:lnTo>
                  <a:lnTo>
                    <a:pt x="1415795" y="1549400"/>
                  </a:lnTo>
                  <a:lnTo>
                    <a:pt x="1437005" y="1498600"/>
                  </a:lnTo>
                  <a:lnTo>
                    <a:pt x="1440180" y="1485900"/>
                  </a:lnTo>
                  <a:lnTo>
                    <a:pt x="1441069" y="1473200"/>
                  </a:lnTo>
                  <a:lnTo>
                    <a:pt x="1440942" y="304800"/>
                  </a:lnTo>
                  <a:lnTo>
                    <a:pt x="1440814" y="304800"/>
                  </a:lnTo>
                  <a:lnTo>
                    <a:pt x="1439799" y="292100"/>
                  </a:lnTo>
                  <a:lnTo>
                    <a:pt x="1436243" y="279400"/>
                  </a:lnTo>
                  <a:lnTo>
                    <a:pt x="1430782" y="266700"/>
                  </a:lnTo>
                  <a:lnTo>
                    <a:pt x="1423543" y="241300"/>
                  </a:lnTo>
                  <a:lnTo>
                    <a:pt x="1414526" y="228600"/>
                  </a:lnTo>
                  <a:lnTo>
                    <a:pt x="1408049" y="215900"/>
                  </a:lnTo>
                  <a:close/>
                </a:path>
                <a:path w="1441450" h="1765300">
                  <a:moveTo>
                    <a:pt x="550024" y="1701800"/>
                  </a:moveTo>
                  <a:lnTo>
                    <a:pt x="453428" y="1701800"/>
                  </a:lnTo>
                  <a:lnTo>
                    <a:pt x="484631" y="1714500"/>
                  </a:lnTo>
                  <a:lnTo>
                    <a:pt x="582891" y="1714500"/>
                  </a:lnTo>
                  <a:lnTo>
                    <a:pt x="550024" y="1701800"/>
                  </a:lnTo>
                  <a:close/>
                </a:path>
                <a:path w="1441450" h="1765300">
                  <a:moveTo>
                    <a:pt x="987297" y="1701800"/>
                  </a:moveTo>
                  <a:lnTo>
                    <a:pt x="890524" y="1701800"/>
                  </a:lnTo>
                  <a:lnTo>
                    <a:pt x="857656" y="1714500"/>
                  </a:lnTo>
                  <a:lnTo>
                    <a:pt x="956183" y="1714500"/>
                  </a:lnTo>
                  <a:lnTo>
                    <a:pt x="987297" y="1701800"/>
                  </a:lnTo>
                  <a:close/>
                </a:path>
                <a:path w="1441450" h="1765300">
                  <a:moveTo>
                    <a:pt x="455193" y="1689100"/>
                  </a:moveTo>
                  <a:lnTo>
                    <a:pt x="393623" y="1689100"/>
                  </a:lnTo>
                  <a:lnTo>
                    <a:pt x="423113" y="1701800"/>
                  </a:lnTo>
                  <a:lnTo>
                    <a:pt x="486168" y="1701800"/>
                  </a:lnTo>
                  <a:lnTo>
                    <a:pt x="455193" y="1689100"/>
                  </a:lnTo>
                  <a:close/>
                </a:path>
                <a:path w="1441450" h="1765300">
                  <a:moveTo>
                    <a:pt x="1047115" y="1689100"/>
                  </a:moveTo>
                  <a:lnTo>
                    <a:pt x="985393" y="1689100"/>
                  </a:lnTo>
                  <a:lnTo>
                    <a:pt x="954405" y="1701800"/>
                  </a:lnTo>
                  <a:lnTo>
                    <a:pt x="1017651" y="1701800"/>
                  </a:lnTo>
                  <a:lnTo>
                    <a:pt x="1047115" y="1689100"/>
                  </a:lnTo>
                  <a:close/>
                </a:path>
                <a:path w="1441450" h="1765300">
                  <a:moveTo>
                    <a:pt x="395909" y="1676400"/>
                  </a:moveTo>
                  <a:lnTo>
                    <a:pt x="337273" y="1676400"/>
                  </a:lnTo>
                  <a:lnTo>
                    <a:pt x="365074" y="1689100"/>
                  </a:lnTo>
                  <a:lnTo>
                    <a:pt x="425132" y="1689100"/>
                  </a:lnTo>
                  <a:lnTo>
                    <a:pt x="395909" y="1676400"/>
                  </a:lnTo>
                  <a:close/>
                </a:path>
                <a:path w="1441450" h="1765300">
                  <a:moveTo>
                    <a:pt x="1103503" y="1676400"/>
                  </a:moveTo>
                  <a:lnTo>
                    <a:pt x="1044575" y="1676400"/>
                  </a:lnTo>
                  <a:lnTo>
                    <a:pt x="1015365" y="1689100"/>
                  </a:lnTo>
                  <a:lnTo>
                    <a:pt x="1075690" y="1689100"/>
                  </a:lnTo>
                  <a:lnTo>
                    <a:pt x="1103503" y="1676400"/>
                  </a:lnTo>
                  <a:close/>
                </a:path>
                <a:path w="1441450" h="1765300">
                  <a:moveTo>
                    <a:pt x="340118" y="1663700"/>
                  </a:moveTo>
                  <a:lnTo>
                    <a:pt x="284810" y="1663700"/>
                  </a:lnTo>
                  <a:lnTo>
                    <a:pt x="310527" y="1676400"/>
                  </a:lnTo>
                  <a:lnTo>
                    <a:pt x="367639" y="1676400"/>
                  </a:lnTo>
                  <a:lnTo>
                    <a:pt x="340118" y="1663700"/>
                  </a:lnTo>
                  <a:close/>
                </a:path>
                <a:path w="1441450" h="1765300">
                  <a:moveTo>
                    <a:pt x="1155827" y="1663700"/>
                  </a:moveTo>
                  <a:lnTo>
                    <a:pt x="1100328" y="1663700"/>
                  </a:lnTo>
                  <a:lnTo>
                    <a:pt x="1072769" y="1676400"/>
                  </a:lnTo>
                  <a:lnTo>
                    <a:pt x="1130173" y="1676400"/>
                  </a:lnTo>
                  <a:lnTo>
                    <a:pt x="1155827" y="1663700"/>
                  </a:lnTo>
                  <a:close/>
                </a:path>
                <a:path w="1441450" h="1765300">
                  <a:moveTo>
                    <a:pt x="263842" y="1651000"/>
                  </a:moveTo>
                  <a:lnTo>
                    <a:pt x="236601" y="1651000"/>
                  </a:lnTo>
                  <a:lnTo>
                    <a:pt x="260108" y="1663700"/>
                  </a:lnTo>
                  <a:lnTo>
                    <a:pt x="288226" y="1663700"/>
                  </a:lnTo>
                  <a:lnTo>
                    <a:pt x="263842" y="1651000"/>
                  </a:lnTo>
                  <a:close/>
                </a:path>
                <a:path w="1441450" h="1765300">
                  <a:moveTo>
                    <a:pt x="1203960" y="1651000"/>
                  </a:moveTo>
                  <a:lnTo>
                    <a:pt x="1176401" y="1651000"/>
                  </a:lnTo>
                  <a:lnTo>
                    <a:pt x="1152144" y="1663700"/>
                  </a:lnTo>
                  <a:lnTo>
                    <a:pt x="1180465" y="1663700"/>
                  </a:lnTo>
                  <a:lnTo>
                    <a:pt x="1203960" y="1651000"/>
                  </a:lnTo>
                  <a:close/>
                </a:path>
                <a:path w="1441450" h="1765300">
                  <a:moveTo>
                    <a:pt x="75044" y="406400"/>
                  </a:moveTo>
                  <a:lnTo>
                    <a:pt x="37261" y="406400"/>
                  </a:lnTo>
                  <a:lnTo>
                    <a:pt x="43992" y="419100"/>
                  </a:lnTo>
                  <a:lnTo>
                    <a:pt x="43980" y="1473200"/>
                  </a:lnTo>
                  <a:lnTo>
                    <a:pt x="50685" y="1511300"/>
                  </a:lnTo>
                  <a:lnTo>
                    <a:pt x="71488" y="1549400"/>
                  </a:lnTo>
                  <a:lnTo>
                    <a:pt x="93192" y="1574800"/>
                  </a:lnTo>
                  <a:lnTo>
                    <a:pt x="106210" y="1574800"/>
                  </a:lnTo>
                  <a:lnTo>
                    <a:pt x="120840" y="1587500"/>
                  </a:lnTo>
                  <a:lnTo>
                    <a:pt x="154165" y="1612900"/>
                  </a:lnTo>
                  <a:lnTo>
                    <a:pt x="192887" y="1638300"/>
                  </a:lnTo>
                  <a:lnTo>
                    <a:pt x="214147" y="1651000"/>
                  </a:lnTo>
                  <a:lnTo>
                    <a:pt x="240652" y="1651000"/>
                  </a:lnTo>
                  <a:lnTo>
                    <a:pt x="218541" y="1638300"/>
                  </a:lnTo>
                  <a:lnTo>
                    <a:pt x="197650" y="1625600"/>
                  </a:lnTo>
                  <a:lnTo>
                    <a:pt x="177990" y="1612900"/>
                  </a:lnTo>
                  <a:lnTo>
                    <a:pt x="159727" y="1600200"/>
                  </a:lnTo>
                  <a:lnTo>
                    <a:pt x="142735" y="1600200"/>
                  </a:lnTo>
                  <a:lnTo>
                    <a:pt x="113169" y="1574800"/>
                  </a:lnTo>
                  <a:lnTo>
                    <a:pt x="80035" y="1536700"/>
                  </a:lnTo>
                  <a:lnTo>
                    <a:pt x="60807" y="1498600"/>
                  </a:lnTo>
                  <a:lnTo>
                    <a:pt x="55384" y="1473200"/>
                  </a:lnTo>
                  <a:lnTo>
                    <a:pt x="54965" y="1473200"/>
                  </a:lnTo>
                  <a:lnTo>
                    <a:pt x="54990" y="431800"/>
                  </a:lnTo>
                  <a:lnTo>
                    <a:pt x="99275" y="431800"/>
                  </a:lnTo>
                  <a:lnTo>
                    <a:pt x="75044" y="406400"/>
                  </a:lnTo>
                  <a:close/>
                </a:path>
                <a:path w="1441450" h="1765300">
                  <a:moveTo>
                    <a:pt x="1386077" y="266700"/>
                  </a:moveTo>
                  <a:lnTo>
                    <a:pt x="1386077" y="1473200"/>
                  </a:lnTo>
                  <a:lnTo>
                    <a:pt x="1385316" y="1485900"/>
                  </a:lnTo>
                  <a:lnTo>
                    <a:pt x="1382902" y="1498600"/>
                  </a:lnTo>
                  <a:lnTo>
                    <a:pt x="1379220" y="1498600"/>
                  </a:lnTo>
                  <a:lnTo>
                    <a:pt x="1374267" y="1511300"/>
                  </a:lnTo>
                  <a:lnTo>
                    <a:pt x="1350264" y="1549400"/>
                  </a:lnTo>
                  <a:lnTo>
                    <a:pt x="1312672" y="1587500"/>
                  </a:lnTo>
                  <a:lnTo>
                    <a:pt x="1280414" y="1612900"/>
                  </a:lnTo>
                  <a:lnTo>
                    <a:pt x="1261999" y="1612900"/>
                  </a:lnTo>
                  <a:lnTo>
                    <a:pt x="1242568" y="1625600"/>
                  </a:lnTo>
                  <a:lnTo>
                    <a:pt x="1221613" y="1638300"/>
                  </a:lnTo>
                  <a:lnTo>
                    <a:pt x="1199642" y="1651000"/>
                  </a:lnTo>
                  <a:lnTo>
                    <a:pt x="1226439" y="1651000"/>
                  </a:lnTo>
                  <a:lnTo>
                    <a:pt x="1267587" y="1625600"/>
                  </a:lnTo>
                  <a:lnTo>
                    <a:pt x="1303527" y="1600200"/>
                  </a:lnTo>
                  <a:lnTo>
                    <a:pt x="1319530" y="1587500"/>
                  </a:lnTo>
                  <a:lnTo>
                    <a:pt x="1334135" y="1587500"/>
                  </a:lnTo>
                  <a:lnTo>
                    <a:pt x="1368806" y="1549400"/>
                  </a:lnTo>
                  <a:lnTo>
                    <a:pt x="1389761" y="1511300"/>
                  </a:lnTo>
                  <a:lnTo>
                    <a:pt x="1397127" y="1473200"/>
                  </a:lnTo>
                  <a:lnTo>
                    <a:pt x="1397127" y="419100"/>
                  </a:lnTo>
                  <a:lnTo>
                    <a:pt x="1405127" y="406400"/>
                  </a:lnTo>
                  <a:lnTo>
                    <a:pt x="1408049" y="406400"/>
                  </a:lnTo>
                  <a:lnTo>
                    <a:pt x="1408049" y="355600"/>
                  </a:lnTo>
                  <a:lnTo>
                    <a:pt x="1397127" y="355600"/>
                  </a:lnTo>
                  <a:lnTo>
                    <a:pt x="1397000" y="304800"/>
                  </a:lnTo>
                  <a:lnTo>
                    <a:pt x="1396492" y="304800"/>
                  </a:lnTo>
                  <a:lnTo>
                    <a:pt x="1394206" y="292100"/>
                  </a:lnTo>
                  <a:lnTo>
                    <a:pt x="1390395" y="279400"/>
                  </a:lnTo>
                  <a:lnTo>
                    <a:pt x="1386077" y="266700"/>
                  </a:lnTo>
                  <a:close/>
                </a:path>
                <a:path w="1441450" h="1765300">
                  <a:moveTo>
                    <a:pt x="99275" y="431800"/>
                  </a:moveTo>
                  <a:lnTo>
                    <a:pt x="63322" y="431800"/>
                  </a:lnTo>
                  <a:lnTo>
                    <a:pt x="78447" y="457200"/>
                  </a:lnTo>
                  <a:lnTo>
                    <a:pt x="112903" y="482600"/>
                  </a:lnTo>
                  <a:lnTo>
                    <a:pt x="152323" y="508000"/>
                  </a:lnTo>
                  <a:lnTo>
                    <a:pt x="196570" y="520700"/>
                  </a:lnTo>
                  <a:lnTo>
                    <a:pt x="245198" y="546100"/>
                  </a:lnTo>
                  <a:lnTo>
                    <a:pt x="298094" y="558800"/>
                  </a:lnTo>
                  <a:lnTo>
                    <a:pt x="325920" y="571500"/>
                  </a:lnTo>
                  <a:lnTo>
                    <a:pt x="384441" y="584200"/>
                  </a:lnTo>
                  <a:lnTo>
                    <a:pt x="415061" y="596900"/>
                  </a:lnTo>
                  <a:lnTo>
                    <a:pt x="478447" y="596900"/>
                  </a:lnTo>
                  <a:lnTo>
                    <a:pt x="578916" y="609600"/>
                  </a:lnTo>
                  <a:lnTo>
                    <a:pt x="613575" y="622300"/>
                  </a:lnTo>
                  <a:lnTo>
                    <a:pt x="828179" y="622300"/>
                  </a:lnTo>
                  <a:lnTo>
                    <a:pt x="1026794" y="596900"/>
                  </a:lnTo>
                  <a:lnTo>
                    <a:pt x="1057402" y="584200"/>
                  </a:lnTo>
                  <a:lnTo>
                    <a:pt x="615302" y="584200"/>
                  </a:lnTo>
                  <a:lnTo>
                    <a:pt x="483082" y="571500"/>
                  </a:lnTo>
                  <a:lnTo>
                    <a:pt x="362508" y="546100"/>
                  </a:lnTo>
                  <a:lnTo>
                    <a:pt x="307416" y="533400"/>
                  </a:lnTo>
                  <a:lnTo>
                    <a:pt x="256374" y="508000"/>
                  </a:lnTo>
                  <a:lnTo>
                    <a:pt x="209753" y="495300"/>
                  </a:lnTo>
                  <a:lnTo>
                    <a:pt x="167728" y="469900"/>
                  </a:lnTo>
                  <a:lnTo>
                    <a:pt x="130797" y="444500"/>
                  </a:lnTo>
                  <a:lnTo>
                    <a:pt x="99275" y="431800"/>
                  </a:lnTo>
                  <a:close/>
                </a:path>
                <a:path w="1441450" h="1765300">
                  <a:moveTo>
                    <a:pt x="1386077" y="381000"/>
                  </a:moveTo>
                  <a:lnTo>
                    <a:pt x="1377823" y="393700"/>
                  </a:lnTo>
                  <a:lnTo>
                    <a:pt x="1367282" y="406400"/>
                  </a:lnTo>
                  <a:lnTo>
                    <a:pt x="1326514" y="444500"/>
                  </a:lnTo>
                  <a:lnTo>
                    <a:pt x="1292352" y="457200"/>
                  </a:lnTo>
                  <a:lnTo>
                    <a:pt x="1252855" y="482600"/>
                  </a:lnTo>
                  <a:lnTo>
                    <a:pt x="1231138" y="495300"/>
                  </a:lnTo>
                  <a:lnTo>
                    <a:pt x="1208405" y="508000"/>
                  </a:lnTo>
                  <a:lnTo>
                    <a:pt x="1184529" y="508000"/>
                  </a:lnTo>
                  <a:lnTo>
                    <a:pt x="1159637" y="520700"/>
                  </a:lnTo>
                  <a:lnTo>
                    <a:pt x="1106551" y="533400"/>
                  </a:lnTo>
                  <a:lnTo>
                    <a:pt x="989330" y="558800"/>
                  </a:lnTo>
                  <a:lnTo>
                    <a:pt x="859713" y="584200"/>
                  </a:lnTo>
                  <a:lnTo>
                    <a:pt x="1057402" y="584200"/>
                  </a:lnTo>
                  <a:lnTo>
                    <a:pt x="1115822" y="571500"/>
                  </a:lnTo>
                  <a:lnTo>
                    <a:pt x="1170813" y="546100"/>
                  </a:lnTo>
                  <a:lnTo>
                    <a:pt x="1221613" y="533400"/>
                  </a:lnTo>
                  <a:lnTo>
                    <a:pt x="1268222" y="508000"/>
                  </a:lnTo>
                  <a:lnTo>
                    <a:pt x="1310132" y="495300"/>
                  </a:lnTo>
                  <a:lnTo>
                    <a:pt x="1347216" y="469900"/>
                  </a:lnTo>
                  <a:lnTo>
                    <a:pt x="1379093" y="431800"/>
                  </a:lnTo>
                  <a:lnTo>
                    <a:pt x="1386077" y="431800"/>
                  </a:lnTo>
                  <a:lnTo>
                    <a:pt x="1386077" y="381000"/>
                  </a:lnTo>
                  <a:close/>
                </a:path>
                <a:path w="1441450" h="1765300">
                  <a:moveTo>
                    <a:pt x="55168" y="304800"/>
                  </a:moveTo>
                  <a:lnTo>
                    <a:pt x="44208" y="304800"/>
                  </a:lnTo>
                  <a:lnTo>
                    <a:pt x="44005" y="317500"/>
                  </a:lnTo>
                  <a:lnTo>
                    <a:pt x="43992" y="355600"/>
                  </a:lnTo>
                  <a:lnTo>
                    <a:pt x="56032" y="355600"/>
                  </a:lnTo>
                  <a:lnTo>
                    <a:pt x="62928" y="368300"/>
                  </a:lnTo>
                  <a:lnTo>
                    <a:pt x="93192" y="406400"/>
                  </a:lnTo>
                  <a:lnTo>
                    <a:pt x="136766" y="444500"/>
                  </a:lnTo>
                  <a:lnTo>
                    <a:pt x="172859" y="457200"/>
                  </a:lnTo>
                  <a:lnTo>
                    <a:pt x="192887" y="469900"/>
                  </a:lnTo>
                  <a:lnTo>
                    <a:pt x="214147" y="482600"/>
                  </a:lnTo>
                  <a:lnTo>
                    <a:pt x="236601" y="495300"/>
                  </a:lnTo>
                  <a:lnTo>
                    <a:pt x="260108" y="508000"/>
                  </a:lnTo>
                  <a:lnTo>
                    <a:pt x="284810" y="508000"/>
                  </a:lnTo>
                  <a:lnTo>
                    <a:pt x="337286" y="533400"/>
                  </a:lnTo>
                  <a:lnTo>
                    <a:pt x="393623" y="546100"/>
                  </a:lnTo>
                  <a:lnTo>
                    <a:pt x="650227" y="571500"/>
                  </a:lnTo>
                  <a:lnTo>
                    <a:pt x="891794" y="571500"/>
                  </a:lnTo>
                  <a:lnTo>
                    <a:pt x="913384" y="558800"/>
                  </a:lnTo>
                  <a:lnTo>
                    <a:pt x="616445" y="558800"/>
                  </a:lnTo>
                  <a:lnTo>
                    <a:pt x="486168" y="546100"/>
                  </a:lnTo>
                  <a:lnTo>
                    <a:pt x="395909" y="533400"/>
                  </a:lnTo>
                  <a:lnTo>
                    <a:pt x="340118" y="520700"/>
                  </a:lnTo>
                  <a:lnTo>
                    <a:pt x="288226" y="495300"/>
                  </a:lnTo>
                  <a:lnTo>
                    <a:pt x="240652" y="482600"/>
                  </a:lnTo>
                  <a:lnTo>
                    <a:pt x="197650" y="469900"/>
                  </a:lnTo>
                  <a:lnTo>
                    <a:pt x="159727" y="444500"/>
                  </a:lnTo>
                  <a:lnTo>
                    <a:pt x="127304" y="419100"/>
                  </a:lnTo>
                  <a:lnTo>
                    <a:pt x="89395" y="381000"/>
                  </a:lnTo>
                  <a:lnTo>
                    <a:pt x="65646" y="355600"/>
                  </a:lnTo>
                  <a:lnTo>
                    <a:pt x="55168" y="304800"/>
                  </a:lnTo>
                  <a:close/>
                </a:path>
                <a:path w="1441450" h="1765300">
                  <a:moveTo>
                    <a:pt x="1268222" y="152400"/>
                  </a:moveTo>
                  <a:lnTo>
                    <a:pt x="1243457" y="152400"/>
                  </a:lnTo>
                  <a:lnTo>
                    <a:pt x="1281430" y="177800"/>
                  </a:lnTo>
                  <a:lnTo>
                    <a:pt x="1313814" y="203200"/>
                  </a:lnTo>
                  <a:lnTo>
                    <a:pt x="1351661" y="241300"/>
                  </a:lnTo>
                  <a:lnTo>
                    <a:pt x="1361058" y="254000"/>
                  </a:lnTo>
                  <a:lnTo>
                    <a:pt x="1369060" y="254000"/>
                  </a:lnTo>
                  <a:lnTo>
                    <a:pt x="1383664" y="292100"/>
                  </a:lnTo>
                  <a:lnTo>
                    <a:pt x="1385951" y="304800"/>
                  </a:lnTo>
                  <a:lnTo>
                    <a:pt x="1385316" y="317500"/>
                  </a:lnTo>
                  <a:lnTo>
                    <a:pt x="1367663" y="368300"/>
                  </a:lnTo>
                  <a:lnTo>
                    <a:pt x="1339088" y="393700"/>
                  </a:lnTo>
                  <a:lnTo>
                    <a:pt x="1297177" y="431800"/>
                  </a:lnTo>
                  <a:lnTo>
                    <a:pt x="1261999" y="457200"/>
                  </a:lnTo>
                  <a:lnTo>
                    <a:pt x="1221613" y="469900"/>
                  </a:lnTo>
                  <a:lnTo>
                    <a:pt x="1199642" y="482600"/>
                  </a:lnTo>
                  <a:lnTo>
                    <a:pt x="1176401" y="495300"/>
                  </a:lnTo>
                  <a:lnTo>
                    <a:pt x="1126744" y="508000"/>
                  </a:lnTo>
                  <a:lnTo>
                    <a:pt x="1072769" y="520700"/>
                  </a:lnTo>
                  <a:lnTo>
                    <a:pt x="985393" y="546100"/>
                  </a:lnTo>
                  <a:lnTo>
                    <a:pt x="857656" y="558800"/>
                  </a:lnTo>
                  <a:lnTo>
                    <a:pt x="924306" y="558800"/>
                  </a:lnTo>
                  <a:lnTo>
                    <a:pt x="1017651" y="546100"/>
                  </a:lnTo>
                  <a:lnTo>
                    <a:pt x="1047115" y="546100"/>
                  </a:lnTo>
                  <a:lnTo>
                    <a:pt x="1075690" y="533400"/>
                  </a:lnTo>
                  <a:lnTo>
                    <a:pt x="1103503" y="533400"/>
                  </a:lnTo>
                  <a:lnTo>
                    <a:pt x="1130173" y="520700"/>
                  </a:lnTo>
                  <a:lnTo>
                    <a:pt x="1155827" y="508000"/>
                  </a:lnTo>
                  <a:lnTo>
                    <a:pt x="1180465" y="508000"/>
                  </a:lnTo>
                  <a:lnTo>
                    <a:pt x="1203960" y="495300"/>
                  </a:lnTo>
                  <a:lnTo>
                    <a:pt x="1226439" y="482600"/>
                  </a:lnTo>
                  <a:lnTo>
                    <a:pt x="1247648" y="469900"/>
                  </a:lnTo>
                  <a:lnTo>
                    <a:pt x="1286383" y="457200"/>
                  </a:lnTo>
                  <a:lnTo>
                    <a:pt x="1319530" y="431800"/>
                  </a:lnTo>
                  <a:lnTo>
                    <a:pt x="1358773" y="393700"/>
                  </a:lnTo>
                  <a:lnTo>
                    <a:pt x="1384300" y="355600"/>
                  </a:lnTo>
                  <a:lnTo>
                    <a:pt x="1386077" y="355600"/>
                  </a:lnTo>
                  <a:lnTo>
                    <a:pt x="1386077" y="266700"/>
                  </a:lnTo>
                  <a:lnTo>
                    <a:pt x="1359662" y="228600"/>
                  </a:lnTo>
                  <a:lnTo>
                    <a:pt x="1320292" y="190500"/>
                  </a:lnTo>
                  <a:lnTo>
                    <a:pt x="1287018" y="165100"/>
                  </a:lnTo>
                  <a:lnTo>
                    <a:pt x="1268222" y="152400"/>
                  </a:lnTo>
                  <a:close/>
                </a:path>
                <a:path w="1441450" h="1765300">
                  <a:moveTo>
                    <a:pt x="1408049" y="215900"/>
                  </a:moveTo>
                  <a:lnTo>
                    <a:pt x="1407922" y="304800"/>
                  </a:lnTo>
                  <a:lnTo>
                    <a:pt x="1407287" y="317500"/>
                  </a:lnTo>
                  <a:lnTo>
                    <a:pt x="1404493" y="330200"/>
                  </a:lnTo>
                  <a:lnTo>
                    <a:pt x="1400302" y="342900"/>
                  </a:lnTo>
                  <a:lnTo>
                    <a:pt x="1397127" y="355600"/>
                  </a:lnTo>
                  <a:lnTo>
                    <a:pt x="1408049" y="355600"/>
                  </a:lnTo>
                  <a:lnTo>
                    <a:pt x="1408049" y="215900"/>
                  </a:lnTo>
                  <a:close/>
                </a:path>
                <a:path w="1441450" h="1765300">
                  <a:moveTo>
                    <a:pt x="391464" y="63500"/>
                  </a:moveTo>
                  <a:lnTo>
                    <a:pt x="270357" y="63500"/>
                  </a:lnTo>
                  <a:lnTo>
                    <a:pt x="244373" y="76200"/>
                  </a:lnTo>
                  <a:lnTo>
                    <a:pt x="219532" y="88900"/>
                  </a:lnTo>
                  <a:lnTo>
                    <a:pt x="195643" y="101600"/>
                  </a:lnTo>
                  <a:lnTo>
                    <a:pt x="172897" y="114300"/>
                  </a:lnTo>
                  <a:lnTo>
                    <a:pt x="151244" y="114300"/>
                  </a:lnTo>
                  <a:lnTo>
                    <a:pt x="111658" y="139700"/>
                  </a:lnTo>
                  <a:lnTo>
                    <a:pt x="77139" y="165100"/>
                  </a:lnTo>
                  <a:lnTo>
                    <a:pt x="62052" y="190500"/>
                  </a:lnTo>
                  <a:lnTo>
                    <a:pt x="48183" y="203200"/>
                  </a:lnTo>
                  <a:lnTo>
                    <a:pt x="35902" y="215900"/>
                  </a:lnTo>
                  <a:lnTo>
                    <a:pt x="25260" y="228600"/>
                  </a:lnTo>
                  <a:lnTo>
                    <a:pt x="16319" y="241300"/>
                  </a:lnTo>
                  <a:lnTo>
                    <a:pt x="9169" y="266700"/>
                  </a:lnTo>
                  <a:lnTo>
                    <a:pt x="4102" y="279400"/>
                  </a:lnTo>
                  <a:lnTo>
                    <a:pt x="901" y="304800"/>
                  </a:lnTo>
                  <a:lnTo>
                    <a:pt x="33832" y="304800"/>
                  </a:lnTo>
                  <a:lnTo>
                    <a:pt x="36512" y="292100"/>
                  </a:lnTo>
                  <a:lnTo>
                    <a:pt x="40767" y="279400"/>
                  </a:lnTo>
                  <a:lnTo>
                    <a:pt x="46659" y="254000"/>
                  </a:lnTo>
                  <a:lnTo>
                    <a:pt x="73774" y="215900"/>
                  </a:lnTo>
                  <a:lnTo>
                    <a:pt x="114604" y="177800"/>
                  </a:lnTo>
                  <a:lnTo>
                    <a:pt x="131051" y="165100"/>
                  </a:lnTo>
                  <a:lnTo>
                    <a:pt x="148805" y="165100"/>
                  </a:lnTo>
                  <a:lnTo>
                    <a:pt x="167932" y="152400"/>
                  </a:lnTo>
                  <a:lnTo>
                    <a:pt x="188315" y="139700"/>
                  </a:lnTo>
                  <a:lnTo>
                    <a:pt x="209931" y="127000"/>
                  </a:lnTo>
                  <a:lnTo>
                    <a:pt x="232702" y="114300"/>
                  </a:lnTo>
                  <a:lnTo>
                    <a:pt x="256540" y="101600"/>
                  </a:lnTo>
                  <a:lnTo>
                    <a:pt x="281533" y="101600"/>
                  </a:lnTo>
                  <a:lnTo>
                    <a:pt x="307581" y="88900"/>
                  </a:lnTo>
                  <a:lnTo>
                    <a:pt x="334594" y="76200"/>
                  </a:lnTo>
                  <a:lnTo>
                    <a:pt x="362623" y="76200"/>
                  </a:lnTo>
                  <a:lnTo>
                    <a:pt x="391464" y="63500"/>
                  </a:lnTo>
                  <a:close/>
                </a:path>
                <a:path w="1441450" h="1765300">
                  <a:moveTo>
                    <a:pt x="198577" y="152400"/>
                  </a:moveTo>
                  <a:lnTo>
                    <a:pt x="173507" y="152400"/>
                  </a:lnTo>
                  <a:lnTo>
                    <a:pt x="137515" y="177800"/>
                  </a:lnTo>
                  <a:lnTo>
                    <a:pt x="106997" y="203200"/>
                  </a:lnTo>
                  <a:lnTo>
                    <a:pt x="72301" y="241300"/>
                  </a:lnTo>
                  <a:lnTo>
                    <a:pt x="51307" y="279400"/>
                  </a:lnTo>
                  <a:lnTo>
                    <a:pt x="44538" y="304800"/>
                  </a:lnTo>
                  <a:lnTo>
                    <a:pt x="55816" y="304800"/>
                  </a:lnTo>
                  <a:lnTo>
                    <a:pt x="66878" y="266700"/>
                  </a:lnTo>
                  <a:lnTo>
                    <a:pt x="90843" y="228600"/>
                  </a:lnTo>
                  <a:lnTo>
                    <a:pt x="101930" y="228600"/>
                  </a:lnTo>
                  <a:lnTo>
                    <a:pt x="114477" y="215900"/>
                  </a:lnTo>
                  <a:lnTo>
                    <a:pt x="143967" y="190500"/>
                  </a:lnTo>
                  <a:lnTo>
                    <a:pt x="179070" y="165100"/>
                  </a:lnTo>
                  <a:lnTo>
                    <a:pt x="198577" y="152400"/>
                  </a:lnTo>
                  <a:close/>
                </a:path>
                <a:path w="1441450" h="1765300">
                  <a:moveTo>
                    <a:pt x="1288795" y="114300"/>
                  </a:moveTo>
                  <a:lnTo>
                    <a:pt x="1208532" y="114300"/>
                  </a:lnTo>
                  <a:lnTo>
                    <a:pt x="1231392" y="127000"/>
                  </a:lnTo>
                  <a:lnTo>
                    <a:pt x="1252982" y="139700"/>
                  </a:lnTo>
                  <a:lnTo>
                    <a:pt x="1273429" y="152400"/>
                  </a:lnTo>
                  <a:lnTo>
                    <a:pt x="1292479" y="165100"/>
                  </a:lnTo>
                  <a:lnTo>
                    <a:pt x="1310258" y="165100"/>
                  </a:lnTo>
                  <a:lnTo>
                    <a:pt x="1341882" y="190500"/>
                  </a:lnTo>
                  <a:lnTo>
                    <a:pt x="1378204" y="228600"/>
                  </a:lnTo>
                  <a:lnTo>
                    <a:pt x="1394714" y="266700"/>
                  </a:lnTo>
                  <a:lnTo>
                    <a:pt x="1400556" y="279400"/>
                  </a:lnTo>
                  <a:lnTo>
                    <a:pt x="1404747" y="292100"/>
                  </a:lnTo>
                  <a:lnTo>
                    <a:pt x="1407287" y="304800"/>
                  </a:lnTo>
                  <a:lnTo>
                    <a:pt x="1407922" y="304800"/>
                  </a:lnTo>
                  <a:lnTo>
                    <a:pt x="1407922" y="215900"/>
                  </a:lnTo>
                  <a:lnTo>
                    <a:pt x="1403731" y="215900"/>
                  </a:lnTo>
                  <a:lnTo>
                    <a:pt x="1391539" y="203200"/>
                  </a:lnTo>
                  <a:lnTo>
                    <a:pt x="1377695" y="177800"/>
                  </a:lnTo>
                  <a:lnTo>
                    <a:pt x="1346073" y="152400"/>
                  </a:lnTo>
                  <a:lnTo>
                    <a:pt x="1309116" y="127000"/>
                  </a:lnTo>
                  <a:lnTo>
                    <a:pt x="1288795" y="114300"/>
                  </a:lnTo>
                  <a:close/>
                </a:path>
                <a:path w="1441450" h="1765300">
                  <a:moveTo>
                    <a:pt x="288988" y="114300"/>
                  </a:moveTo>
                  <a:lnTo>
                    <a:pt x="260616" y="114300"/>
                  </a:lnTo>
                  <a:lnTo>
                    <a:pt x="237096" y="127000"/>
                  </a:lnTo>
                  <a:lnTo>
                    <a:pt x="214706" y="139700"/>
                  </a:lnTo>
                  <a:lnTo>
                    <a:pt x="193446" y="152400"/>
                  </a:lnTo>
                  <a:lnTo>
                    <a:pt x="219468" y="152400"/>
                  </a:lnTo>
                  <a:lnTo>
                    <a:pt x="241490" y="139700"/>
                  </a:lnTo>
                  <a:lnTo>
                    <a:pt x="264668" y="127000"/>
                  </a:lnTo>
                  <a:lnTo>
                    <a:pt x="288988" y="114300"/>
                  </a:lnTo>
                  <a:close/>
                </a:path>
                <a:path w="1441450" h="1765300">
                  <a:moveTo>
                    <a:pt x="1180973" y="114300"/>
                  </a:moveTo>
                  <a:lnTo>
                    <a:pt x="1152906" y="114300"/>
                  </a:lnTo>
                  <a:lnTo>
                    <a:pt x="1177290" y="127000"/>
                  </a:lnTo>
                  <a:lnTo>
                    <a:pt x="1200404" y="139700"/>
                  </a:lnTo>
                  <a:lnTo>
                    <a:pt x="1222629" y="152400"/>
                  </a:lnTo>
                  <a:lnTo>
                    <a:pt x="1248156" y="152400"/>
                  </a:lnTo>
                  <a:lnTo>
                    <a:pt x="1226947" y="139700"/>
                  </a:lnTo>
                  <a:lnTo>
                    <a:pt x="1204468" y="127000"/>
                  </a:lnTo>
                  <a:lnTo>
                    <a:pt x="1180973" y="114300"/>
                  </a:lnTo>
                  <a:close/>
                </a:path>
                <a:path w="1441450" h="1765300">
                  <a:moveTo>
                    <a:pt x="396595" y="88900"/>
                  </a:moveTo>
                  <a:lnTo>
                    <a:pt x="337743" y="88900"/>
                  </a:lnTo>
                  <a:lnTo>
                    <a:pt x="310997" y="101600"/>
                  </a:lnTo>
                  <a:lnTo>
                    <a:pt x="285254" y="114300"/>
                  </a:lnTo>
                  <a:lnTo>
                    <a:pt x="314413" y="114300"/>
                  </a:lnTo>
                  <a:lnTo>
                    <a:pt x="340880" y="101600"/>
                  </a:lnTo>
                  <a:lnTo>
                    <a:pt x="368223" y="101600"/>
                  </a:lnTo>
                  <a:lnTo>
                    <a:pt x="396595" y="88900"/>
                  </a:lnTo>
                  <a:close/>
                </a:path>
                <a:path w="1441450" h="1765300">
                  <a:moveTo>
                    <a:pt x="1103884" y="88900"/>
                  </a:moveTo>
                  <a:lnTo>
                    <a:pt x="1045210" y="88900"/>
                  </a:lnTo>
                  <a:lnTo>
                    <a:pt x="1073531" y="101600"/>
                  </a:lnTo>
                  <a:lnTo>
                    <a:pt x="1100963" y="101600"/>
                  </a:lnTo>
                  <a:lnTo>
                    <a:pt x="1127506" y="114300"/>
                  </a:lnTo>
                  <a:lnTo>
                    <a:pt x="1156335" y="114300"/>
                  </a:lnTo>
                  <a:lnTo>
                    <a:pt x="1130554" y="101600"/>
                  </a:lnTo>
                  <a:lnTo>
                    <a:pt x="1103884" y="88900"/>
                  </a:lnTo>
                  <a:close/>
                </a:path>
                <a:path w="1441450" h="1765300">
                  <a:moveTo>
                    <a:pt x="1170051" y="63500"/>
                  </a:moveTo>
                  <a:lnTo>
                    <a:pt x="1049782" y="63500"/>
                  </a:lnTo>
                  <a:lnTo>
                    <a:pt x="1078611" y="76200"/>
                  </a:lnTo>
                  <a:lnTo>
                    <a:pt x="1106678" y="76200"/>
                  </a:lnTo>
                  <a:lnTo>
                    <a:pt x="1133729" y="88900"/>
                  </a:lnTo>
                  <a:lnTo>
                    <a:pt x="1159764" y="101600"/>
                  </a:lnTo>
                  <a:lnTo>
                    <a:pt x="1184783" y="114300"/>
                  </a:lnTo>
                  <a:lnTo>
                    <a:pt x="1267333" y="114300"/>
                  </a:lnTo>
                  <a:lnTo>
                    <a:pt x="1244473" y="101600"/>
                  </a:lnTo>
                  <a:lnTo>
                    <a:pt x="1220724" y="88900"/>
                  </a:lnTo>
                  <a:lnTo>
                    <a:pt x="1195959" y="76200"/>
                  </a:lnTo>
                  <a:lnTo>
                    <a:pt x="1170051" y="63500"/>
                  </a:lnTo>
                  <a:close/>
                </a:path>
                <a:path w="1441450" h="1765300">
                  <a:moveTo>
                    <a:pt x="455803" y="76200"/>
                  </a:moveTo>
                  <a:lnTo>
                    <a:pt x="394030" y="76200"/>
                  </a:lnTo>
                  <a:lnTo>
                    <a:pt x="365429" y="88900"/>
                  </a:lnTo>
                  <a:lnTo>
                    <a:pt x="425831" y="88900"/>
                  </a:lnTo>
                  <a:lnTo>
                    <a:pt x="455803" y="76200"/>
                  </a:lnTo>
                  <a:close/>
                </a:path>
                <a:path w="1441450" h="1765300">
                  <a:moveTo>
                    <a:pt x="1047496" y="76200"/>
                  </a:moveTo>
                  <a:lnTo>
                    <a:pt x="985901" y="76200"/>
                  </a:lnTo>
                  <a:lnTo>
                    <a:pt x="1016000" y="88900"/>
                  </a:lnTo>
                  <a:lnTo>
                    <a:pt x="1076071" y="88900"/>
                  </a:lnTo>
                  <a:lnTo>
                    <a:pt x="1047496" y="76200"/>
                  </a:lnTo>
                  <a:close/>
                </a:path>
                <a:path w="1441450" h="1765300">
                  <a:moveTo>
                    <a:pt x="518287" y="63500"/>
                  </a:moveTo>
                  <a:lnTo>
                    <a:pt x="453783" y="63500"/>
                  </a:lnTo>
                  <a:lnTo>
                    <a:pt x="423545" y="76200"/>
                  </a:lnTo>
                  <a:lnTo>
                    <a:pt x="486816" y="76200"/>
                  </a:lnTo>
                  <a:lnTo>
                    <a:pt x="518287" y="63500"/>
                  </a:lnTo>
                  <a:close/>
                </a:path>
                <a:path w="1441450" h="1765300">
                  <a:moveTo>
                    <a:pt x="987679" y="63500"/>
                  </a:moveTo>
                  <a:lnTo>
                    <a:pt x="923416" y="63500"/>
                  </a:lnTo>
                  <a:lnTo>
                    <a:pt x="955040" y="76200"/>
                  </a:lnTo>
                  <a:lnTo>
                    <a:pt x="1018032" y="76200"/>
                  </a:lnTo>
                  <a:lnTo>
                    <a:pt x="987679" y="63500"/>
                  </a:lnTo>
                  <a:close/>
                </a:path>
                <a:path w="1441450" h="1765300">
                  <a:moveTo>
                    <a:pt x="548030" y="38100"/>
                  </a:moveTo>
                  <a:lnTo>
                    <a:pt x="354215" y="38100"/>
                  </a:lnTo>
                  <a:lnTo>
                    <a:pt x="325158" y="50800"/>
                  </a:lnTo>
                  <a:lnTo>
                    <a:pt x="297306" y="63500"/>
                  </a:lnTo>
                  <a:lnTo>
                    <a:pt x="421246" y="63500"/>
                  </a:lnTo>
                  <a:lnTo>
                    <a:pt x="451777" y="50800"/>
                  </a:lnTo>
                  <a:lnTo>
                    <a:pt x="515264" y="50800"/>
                  </a:lnTo>
                  <a:lnTo>
                    <a:pt x="548030" y="38100"/>
                  </a:lnTo>
                  <a:close/>
                </a:path>
                <a:path w="1441450" h="1765300">
                  <a:moveTo>
                    <a:pt x="651192" y="50800"/>
                  </a:moveTo>
                  <a:lnTo>
                    <a:pt x="549325" y="50800"/>
                  </a:lnTo>
                  <a:lnTo>
                    <a:pt x="516775" y="63500"/>
                  </a:lnTo>
                  <a:lnTo>
                    <a:pt x="616991" y="63500"/>
                  </a:lnTo>
                  <a:lnTo>
                    <a:pt x="651192" y="50800"/>
                  </a:lnTo>
                  <a:close/>
                </a:path>
                <a:path w="1441450" h="1765300">
                  <a:moveTo>
                    <a:pt x="892175" y="50800"/>
                  </a:moveTo>
                  <a:lnTo>
                    <a:pt x="790549" y="50800"/>
                  </a:lnTo>
                  <a:lnTo>
                    <a:pt x="824687" y="63500"/>
                  </a:lnTo>
                  <a:lnTo>
                    <a:pt x="924687" y="63500"/>
                  </a:lnTo>
                  <a:lnTo>
                    <a:pt x="892175" y="50800"/>
                  </a:lnTo>
                  <a:close/>
                </a:path>
                <a:path w="1441450" h="1765300">
                  <a:moveTo>
                    <a:pt x="1086358" y="38100"/>
                  </a:moveTo>
                  <a:lnTo>
                    <a:pt x="893318" y="38100"/>
                  </a:lnTo>
                  <a:lnTo>
                    <a:pt x="925957" y="50800"/>
                  </a:lnTo>
                  <a:lnTo>
                    <a:pt x="989457" y="50800"/>
                  </a:lnTo>
                  <a:lnTo>
                    <a:pt x="1020063" y="63500"/>
                  </a:lnTo>
                  <a:lnTo>
                    <a:pt x="1143000" y="63500"/>
                  </a:lnTo>
                  <a:lnTo>
                    <a:pt x="1115187" y="50800"/>
                  </a:lnTo>
                  <a:lnTo>
                    <a:pt x="1086358" y="38100"/>
                  </a:lnTo>
                  <a:close/>
                </a:path>
                <a:path w="1441450" h="1765300">
                  <a:moveTo>
                    <a:pt x="1026033" y="25400"/>
                  </a:moveTo>
                  <a:lnTo>
                    <a:pt x="414362" y="25400"/>
                  </a:lnTo>
                  <a:lnTo>
                    <a:pt x="383755" y="38100"/>
                  </a:lnTo>
                  <a:lnTo>
                    <a:pt x="1056640" y="38100"/>
                  </a:lnTo>
                  <a:lnTo>
                    <a:pt x="1026033" y="25400"/>
                  </a:lnTo>
                  <a:close/>
                </a:path>
                <a:path w="1441450" h="1765300">
                  <a:moveTo>
                    <a:pt x="962660" y="12700"/>
                  </a:moveTo>
                  <a:lnTo>
                    <a:pt x="477799" y="12700"/>
                  </a:lnTo>
                  <a:lnTo>
                    <a:pt x="445731" y="25400"/>
                  </a:lnTo>
                  <a:lnTo>
                    <a:pt x="994791" y="25400"/>
                  </a:lnTo>
                  <a:lnTo>
                    <a:pt x="962660" y="12700"/>
                  </a:lnTo>
                  <a:close/>
                </a:path>
                <a:path w="1441450" h="1765300">
                  <a:moveTo>
                    <a:pt x="827544" y="0"/>
                  </a:moveTo>
                  <a:lnTo>
                    <a:pt x="613016" y="0"/>
                  </a:lnTo>
                  <a:lnTo>
                    <a:pt x="578256" y="12700"/>
                  </a:lnTo>
                  <a:lnTo>
                    <a:pt x="862215" y="12700"/>
                  </a:lnTo>
                  <a:lnTo>
                    <a:pt x="827544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03300" y="3561410"/>
            <a:ext cx="100266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1F5F"/>
                </a:solidFill>
                <a:latin typeface="Carlito"/>
                <a:cs typeface="Carlito"/>
              </a:rPr>
              <a:t>Input</a:t>
            </a:r>
            <a:r>
              <a:rPr sz="1800" spc="-210" dirty="0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001F5F"/>
                </a:solidFill>
                <a:latin typeface="Carlito"/>
                <a:cs typeface="Carlito"/>
              </a:rPr>
              <a:t>from  </a:t>
            </a:r>
            <a:r>
              <a:rPr sz="1800" spc="-10" dirty="0">
                <a:solidFill>
                  <a:srgbClr val="001F5F"/>
                </a:solidFill>
                <a:latin typeface="Carlito"/>
                <a:cs typeface="Carlito"/>
              </a:rPr>
              <a:t>Stable  </a:t>
            </a:r>
            <a:r>
              <a:rPr sz="1800" spc="-25" dirty="0">
                <a:solidFill>
                  <a:srgbClr val="001F5F"/>
                </a:solidFill>
                <a:latin typeface="Carlito"/>
                <a:cs typeface="Carlito"/>
              </a:rPr>
              <a:t>Storage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288279" y="3025139"/>
            <a:ext cx="2282825" cy="597535"/>
            <a:chOff x="5288279" y="3025139"/>
            <a:chExt cx="2282825" cy="597535"/>
          </a:xfrm>
        </p:grpSpPr>
        <p:sp>
          <p:nvSpPr>
            <p:cNvPr id="10" name="object 10"/>
            <p:cNvSpPr/>
            <p:nvPr/>
          </p:nvSpPr>
          <p:spPr>
            <a:xfrm>
              <a:off x="5315711" y="3052571"/>
              <a:ext cx="2228088" cy="54254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288280" y="3025139"/>
              <a:ext cx="2282825" cy="597535"/>
            </a:xfrm>
            <a:custGeom>
              <a:avLst/>
              <a:gdLst/>
              <a:ahLst/>
              <a:cxnLst/>
              <a:rect l="l" t="t" r="r" b="b"/>
              <a:pathLst>
                <a:path w="2282825" h="597535">
                  <a:moveTo>
                    <a:pt x="2238629" y="116967"/>
                  </a:moveTo>
                  <a:lnTo>
                    <a:pt x="2238375" y="110617"/>
                  </a:lnTo>
                  <a:lnTo>
                    <a:pt x="2227580" y="84188"/>
                  </a:lnTo>
                  <a:lnTo>
                    <a:pt x="2227580" y="116967"/>
                  </a:lnTo>
                  <a:lnTo>
                    <a:pt x="2227580" y="481711"/>
                  </a:lnTo>
                  <a:lnTo>
                    <a:pt x="2198624" y="532638"/>
                  </a:lnTo>
                  <a:lnTo>
                    <a:pt x="2182114" y="540258"/>
                  </a:lnTo>
                  <a:lnTo>
                    <a:pt x="2175891" y="542798"/>
                  </a:lnTo>
                  <a:lnTo>
                    <a:pt x="110109" y="542798"/>
                  </a:lnTo>
                  <a:lnTo>
                    <a:pt x="103759" y="541528"/>
                  </a:lnTo>
                  <a:lnTo>
                    <a:pt x="68453" y="518541"/>
                  </a:lnTo>
                  <a:lnTo>
                    <a:pt x="54991" y="481711"/>
                  </a:lnTo>
                  <a:lnTo>
                    <a:pt x="54991" y="116967"/>
                  </a:lnTo>
                  <a:lnTo>
                    <a:pt x="70104" y="76327"/>
                  </a:lnTo>
                  <a:lnTo>
                    <a:pt x="112776" y="54610"/>
                  </a:lnTo>
                  <a:lnTo>
                    <a:pt x="2172462" y="54610"/>
                  </a:lnTo>
                  <a:lnTo>
                    <a:pt x="2184654" y="57150"/>
                  </a:lnTo>
                  <a:lnTo>
                    <a:pt x="2190369" y="59690"/>
                  </a:lnTo>
                  <a:lnTo>
                    <a:pt x="2195830" y="63500"/>
                  </a:lnTo>
                  <a:lnTo>
                    <a:pt x="2201037" y="66040"/>
                  </a:lnTo>
                  <a:lnTo>
                    <a:pt x="2225294" y="100457"/>
                  </a:lnTo>
                  <a:lnTo>
                    <a:pt x="2227580" y="116967"/>
                  </a:lnTo>
                  <a:lnTo>
                    <a:pt x="2227580" y="84188"/>
                  </a:lnTo>
                  <a:lnTo>
                    <a:pt x="2202688" y="54610"/>
                  </a:lnTo>
                  <a:lnTo>
                    <a:pt x="2164588" y="43180"/>
                  </a:lnTo>
                  <a:lnTo>
                    <a:pt x="118745" y="43180"/>
                  </a:lnTo>
                  <a:lnTo>
                    <a:pt x="111125" y="44450"/>
                  </a:lnTo>
                  <a:lnTo>
                    <a:pt x="103886" y="44450"/>
                  </a:lnTo>
                  <a:lnTo>
                    <a:pt x="66167" y="64770"/>
                  </a:lnTo>
                  <a:lnTo>
                    <a:pt x="57023" y="76327"/>
                  </a:lnTo>
                  <a:lnTo>
                    <a:pt x="53340" y="81407"/>
                  </a:lnTo>
                  <a:lnTo>
                    <a:pt x="43942" y="116967"/>
                  </a:lnTo>
                  <a:lnTo>
                    <a:pt x="43942" y="481711"/>
                  </a:lnTo>
                  <a:lnTo>
                    <a:pt x="56007" y="521093"/>
                  </a:lnTo>
                  <a:lnTo>
                    <a:pt x="88519" y="547878"/>
                  </a:lnTo>
                  <a:lnTo>
                    <a:pt x="102108" y="552958"/>
                  </a:lnTo>
                  <a:lnTo>
                    <a:pt x="109474" y="552958"/>
                  </a:lnTo>
                  <a:lnTo>
                    <a:pt x="117856" y="554228"/>
                  </a:lnTo>
                  <a:lnTo>
                    <a:pt x="2171446" y="554228"/>
                  </a:lnTo>
                  <a:lnTo>
                    <a:pt x="2178685" y="552958"/>
                  </a:lnTo>
                  <a:lnTo>
                    <a:pt x="2185924" y="550430"/>
                  </a:lnTo>
                  <a:lnTo>
                    <a:pt x="2192782" y="549148"/>
                  </a:lnTo>
                  <a:lnTo>
                    <a:pt x="2203323" y="542798"/>
                  </a:lnTo>
                  <a:lnTo>
                    <a:pt x="2205355" y="541528"/>
                  </a:lnTo>
                  <a:lnTo>
                    <a:pt x="2232533" y="509651"/>
                  </a:lnTo>
                  <a:lnTo>
                    <a:pt x="2238629" y="116967"/>
                  </a:lnTo>
                  <a:close/>
                </a:path>
                <a:path w="2282825" h="597535">
                  <a:moveTo>
                    <a:pt x="2282571" y="116967"/>
                  </a:moveTo>
                  <a:lnTo>
                    <a:pt x="2272792" y="71120"/>
                  </a:lnTo>
                  <a:lnTo>
                    <a:pt x="2254758" y="41910"/>
                  </a:lnTo>
                  <a:lnTo>
                    <a:pt x="2249678" y="35991"/>
                  </a:lnTo>
                  <a:lnTo>
                    <a:pt x="2249678" y="116967"/>
                  </a:lnTo>
                  <a:lnTo>
                    <a:pt x="2249678" y="481711"/>
                  </a:lnTo>
                  <a:lnTo>
                    <a:pt x="2239264" y="521093"/>
                  </a:lnTo>
                  <a:lnTo>
                    <a:pt x="2211959" y="550430"/>
                  </a:lnTo>
                  <a:lnTo>
                    <a:pt x="2164334" y="565658"/>
                  </a:lnTo>
                  <a:lnTo>
                    <a:pt x="117856" y="565658"/>
                  </a:lnTo>
                  <a:lnTo>
                    <a:pt x="63754" y="545338"/>
                  </a:lnTo>
                  <a:lnTo>
                    <a:pt x="39497" y="513461"/>
                  </a:lnTo>
                  <a:lnTo>
                    <a:pt x="32893" y="116967"/>
                  </a:lnTo>
                  <a:lnTo>
                    <a:pt x="33401" y="108077"/>
                  </a:lnTo>
                  <a:lnTo>
                    <a:pt x="47625" y="69850"/>
                  </a:lnTo>
                  <a:lnTo>
                    <a:pt x="77597" y="43180"/>
                  </a:lnTo>
                  <a:lnTo>
                    <a:pt x="109474" y="33020"/>
                  </a:lnTo>
                  <a:lnTo>
                    <a:pt x="2173605" y="33020"/>
                  </a:lnTo>
                  <a:lnTo>
                    <a:pt x="2224913" y="57150"/>
                  </a:lnTo>
                  <a:lnTo>
                    <a:pt x="2245868" y="92837"/>
                  </a:lnTo>
                  <a:lnTo>
                    <a:pt x="2249678" y="116967"/>
                  </a:lnTo>
                  <a:lnTo>
                    <a:pt x="2249678" y="35991"/>
                  </a:lnTo>
                  <a:lnTo>
                    <a:pt x="2198624" y="5080"/>
                  </a:lnTo>
                  <a:lnTo>
                    <a:pt x="2175256" y="0"/>
                  </a:lnTo>
                  <a:lnTo>
                    <a:pt x="104648" y="0"/>
                  </a:lnTo>
                  <a:lnTo>
                    <a:pt x="50800" y="20320"/>
                  </a:lnTo>
                  <a:lnTo>
                    <a:pt x="19304" y="53340"/>
                  </a:lnTo>
                  <a:lnTo>
                    <a:pt x="2032" y="95377"/>
                  </a:lnTo>
                  <a:lnTo>
                    <a:pt x="0" y="481711"/>
                  </a:lnTo>
                  <a:lnTo>
                    <a:pt x="762" y="493141"/>
                  </a:lnTo>
                  <a:lnTo>
                    <a:pt x="14859" y="537730"/>
                  </a:lnTo>
                  <a:lnTo>
                    <a:pt x="43815" y="572008"/>
                  </a:lnTo>
                  <a:lnTo>
                    <a:pt x="84074" y="593598"/>
                  </a:lnTo>
                  <a:lnTo>
                    <a:pt x="107315" y="597408"/>
                  </a:lnTo>
                  <a:lnTo>
                    <a:pt x="2177923" y="597408"/>
                  </a:lnTo>
                  <a:lnTo>
                    <a:pt x="2221992" y="583438"/>
                  </a:lnTo>
                  <a:lnTo>
                    <a:pt x="2268982" y="535178"/>
                  </a:lnTo>
                  <a:lnTo>
                    <a:pt x="2282063" y="490601"/>
                  </a:lnTo>
                  <a:lnTo>
                    <a:pt x="2282571" y="481711"/>
                  </a:lnTo>
                  <a:lnTo>
                    <a:pt x="2282571" y="116967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031228" y="3153916"/>
            <a:ext cx="105537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1F5F"/>
                </a:solidFill>
                <a:latin typeface="Carlito"/>
                <a:cs typeface="Carlito"/>
              </a:rPr>
              <a:t>Query</a:t>
            </a:r>
            <a:r>
              <a:rPr sz="1800" spc="-160" dirty="0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1F5F"/>
                </a:solidFill>
                <a:latin typeface="Carlito"/>
                <a:cs typeface="Carlito"/>
              </a:rPr>
              <a:t>1</a:t>
            </a:r>
            <a:endParaRPr sz="1800" dirty="0">
              <a:latin typeface="Carlito"/>
              <a:cs typeface="Carli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288279" y="3752088"/>
            <a:ext cx="2282825" cy="597535"/>
            <a:chOff x="5288279" y="3752088"/>
            <a:chExt cx="2282825" cy="597535"/>
          </a:xfrm>
        </p:grpSpPr>
        <p:sp>
          <p:nvSpPr>
            <p:cNvPr id="14" name="object 14"/>
            <p:cNvSpPr/>
            <p:nvPr/>
          </p:nvSpPr>
          <p:spPr>
            <a:xfrm>
              <a:off x="5315711" y="3777996"/>
              <a:ext cx="2228088" cy="54406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288280" y="3752087"/>
              <a:ext cx="2282825" cy="597535"/>
            </a:xfrm>
            <a:custGeom>
              <a:avLst/>
              <a:gdLst/>
              <a:ahLst/>
              <a:cxnLst/>
              <a:rect l="l" t="t" r="r" b="b"/>
              <a:pathLst>
                <a:path w="2282825" h="597535">
                  <a:moveTo>
                    <a:pt x="2238629" y="116967"/>
                  </a:moveTo>
                  <a:lnTo>
                    <a:pt x="2238375" y="110617"/>
                  </a:lnTo>
                  <a:lnTo>
                    <a:pt x="2227580" y="84188"/>
                  </a:lnTo>
                  <a:lnTo>
                    <a:pt x="2227580" y="116967"/>
                  </a:lnTo>
                  <a:lnTo>
                    <a:pt x="2227580" y="481711"/>
                  </a:lnTo>
                  <a:lnTo>
                    <a:pt x="2203831" y="528828"/>
                  </a:lnTo>
                  <a:lnTo>
                    <a:pt x="2182114" y="540258"/>
                  </a:lnTo>
                  <a:lnTo>
                    <a:pt x="2175891" y="542798"/>
                  </a:lnTo>
                  <a:lnTo>
                    <a:pt x="110109" y="542798"/>
                  </a:lnTo>
                  <a:lnTo>
                    <a:pt x="103759" y="541528"/>
                  </a:lnTo>
                  <a:lnTo>
                    <a:pt x="68453" y="518541"/>
                  </a:lnTo>
                  <a:lnTo>
                    <a:pt x="54991" y="481711"/>
                  </a:lnTo>
                  <a:lnTo>
                    <a:pt x="54991" y="116967"/>
                  </a:lnTo>
                  <a:lnTo>
                    <a:pt x="79121" y="68580"/>
                  </a:lnTo>
                  <a:lnTo>
                    <a:pt x="112776" y="54610"/>
                  </a:lnTo>
                  <a:lnTo>
                    <a:pt x="2172462" y="54610"/>
                  </a:lnTo>
                  <a:lnTo>
                    <a:pt x="2184654" y="57150"/>
                  </a:lnTo>
                  <a:lnTo>
                    <a:pt x="2190369" y="59690"/>
                  </a:lnTo>
                  <a:lnTo>
                    <a:pt x="2195830" y="63500"/>
                  </a:lnTo>
                  <a:lnTo>
                    <a:pt x="2201037" y="66040"/>
                  </a:lnTo>
                  <a:lnTo>
                    <a:pt x="2225294" y="100457"/>
                  </a:lnTo>
                  <a:lnTo>
                    <a:pt x="2227580" y="116967"/>
                  </a:lnTo>
                  <a:lnTo>
                    <a:pt x="2227580" y="84188"/>
                  </a:lnTo>
                  <a:lnTo>
                    <a:pt x="2202688" y="54610"/>
                  </a:lnTo>
                  <a:lnTo>
                    <a:pt x="2164588" y="43180"/>
                  </a:lnTo>
                  <a:lnTo>
                    <a:pt x="118745" y="43180"/>
                  </a:lnTo>
                  <a:lnTo>
                    <a:pt x="111125" y="44450"/>
                  </a:lnTo>
                  <a:lnTo>
                    <a:pt x="103886" y="44450"/>
                  </a:lnTo>
                  <a:lnTo>
                    <a:pt x="66167" y="64770"/>
                  </a:lnTo>
                  <a:lnTo>
                    <a:pt x="57023" y="76327"/>
                  </a:lnTo>
                  <a:lnTo>
                    <a:pt x="53340" y="81407"/>
                  </a:lnTo>
                  <a:lnTo>
                    <a:pt x="43942" y="116967"/>
                  </a:lnTo>
                  <a:lnTo>
                    <a:pt x="43942" y="481711"/>
                  </a:lnTo>
                  <a:lnTo>
                    <a:pt x="56007" y="521081"/>
                  </a:lnTo>
                  <a:lnTo>
                    <a:pt x="75819" y="540258"/>
                  </a:lnTo>
                  <a:lnTo>
                    <a:pt x="81915" y="545338"/>
                  </a:lnTo>
                  <a:lnTo>
                    <a:pt x="102108" y="552958"/>
                  </a:lnTo>
                  <a:lnTo>
                    <a:pt x="109474" y="552958"/>
                  </a:lnTo>
                  <a:lnTo>
                    <a:pt x="117856" y="554228"/>
                  </a:lnTo>
                  <a:lnTo>
                    <a:pt x="2171446" y="554228"/>
                  </a:lnTo>
                  <a:lnTo>
                    <a:pt x="2178685" y="552958"/>
                  </a:lnTo>
                  <a:lnTo>
                    <a:pt x="2185924" y="550418"/>
                  </a:lnTo>
                  <a:lnTo>
                    <a:pt x="2192782" y="549148"/>
                  </a:lnTo>
                  <a:lnTo>
                    <a:pt x="2203323" y="542798"/>
                  </a:lnTo>
                  <a:lnTo>
                    <a:pt x="2205355" y="541528"/>
                  </a:lnTo>
                  <a:lnTo>
                    <a:pt x="2232533" y="509651"/>
                  </a:lnTo>
                  <a:lnTo>
                    <a:pt x="2238629" y="116967"/>
                  </a:lnTo>
                  <a:close/>
                </a:path>
                <a:path w="2282825" h="597535">
                  <a:moveTo>
                    <a:pt x="2282571" y="116967"/>
                  </a:moveTo>
                  <a:lnTo>
                    <a:pt x="2272792" y="71120"/>
                  </a:lnTo>
                  <a:lnTo>
                    <a:pt x="2254758" y="41910"/>
                  </a:lnTo>
                  <a:lnTo>
                    <a:pt x="2249678" y="35991"/>
                  </a:lnTo>
                  <a:lnTo>
                    <a:pt x="2249678" y="116967"/>
                  </a:lnTo>
                  <a:lnTo>
                    <a:pt x="2249678" y="481711"/>
                  </a:lnTo>
                  <a:lnTo>
                    <a:pt x="2239264" y="521081"/>
                  </a:lnTo>
                  <a:lnTo>
                    <a:pt x="2211959" y="550418"/>
                  </a:lnTo>
                  <a:lnTo>
                    <a:pt x="2164334" y="565658"/>
                  </a:lnTo>
                  <a:lnTo>
                    <a:pt x="117856" y="565658"/>
                  </a:lnTo>
                  <a:lnTo>
                    <a:pt x="100584" y="563118"/>
                  </a:lnTo>
                  <a:lnTo>
                    <a:pt x="63754" y="545338"/>
                  </a:lnTo>
                  <a:lnTo>
                    <a:pt x="39497" y="512191"/>
                  </a:lnTo>
                  <a:lnTo>
                    <a:pt x="32893" y="116967"/>
                  </a:lnTo>
                  <a:lnTo>
                    <a:pt x="33401" y="108077"/>
                  </a:lnTo>
                  <a:lnTo>
                    <a:pt x="47625" y="69850"/>
                  </a:lnTo>
                  <a:lnTo>
                    <a:pt x="77597" y="43180"/>
                  </a:lnTo>
                  <a:lnTo>
                    <a:pt x="109474" y="33020"/>
                  </a:lnTo>
                  <a:lnTo>
                    <a:pt x="2173605" y="33020"/>
                  </a:lnTo>
                  <a:lnTo>
                    <a:pt x="2224913" y="57150"/>
                  </a:lnTo>
                  <a:lnTo>
                    <a:pt x="2245868" y="92837"/>
                  </a:lnTo>
                  <a:lnTo>
                    <a:pt x="2249678" y="116967"/>
                  </a:lnTo>
                  <a:lnTo>
                    <a:pt x="2249678" y="35991"/>
                  </a:lnTo>
                  <a:lnTo>
                    <a:pt x="2198624" y="5080"/>
                  </a:lnTo>
                  <a:lnTo>
                    <a:pt x="2175256" y="0"/>
                  </a:lnTo>
                  <a:lnTo>
                    <a:pt x="104648" y="0"/>
                  </a:lnTo>
                  <a:lnTo>
                    <a:pt x="50800" y="20320"/>
                  </a:lnTo>
                  <a:lnTo>
                    <a:pt x="19304" y="53340"/>
                  </a:lnTo>
                  <a:lnTo>
                    <a:pt x="2032" y="95377"/>
                  </a:lnTo>
                  <a:lnTo>
                    <a:pt x="0" y="481711"/>
                  </a:lnTo>
                  <a:lnTo>
                    <a:pt x="762" y="493141"/>
                  </a:lnTo>
                  <a:lnTo>
                    <a:pt x="14859" y="537718"/>
                  </a:lnTo>
                  <a:lnTo>
                    <a:pt x="27813" y="556768"/>
                  </a:lnTo>
                  <a:lnTo>
                    <a:pt x="62992" y="584708"/>
                  </a:lnTo>
                  <a:lnTo>
                    <a:pt x="107315" y="597408"/>
                  </a:lnTo>
                  <a:lnTo>
                    <a:pt x="2177923" y="597408"/>
                  </a:lnTo>
                  <a:lnTo>
                    <a:pt x="2221992" y="583438"/>
                  </a:lnTo>
                  <a:lnTo>
                    <a:pt x="2268982" y="535178"/>
                  </a:lnTo>
                  <a:lnTo>
                    <a:pt x="2282063" y="490601"/>
                  </a:lnTo>
                  <a:lnTo>
                    <a:pt x="2282571" y="481711"/>
                  </a:lnTo>
                  <a:lnTo>
                    <a:pt x="2282571" y="116967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031228" y="3880484"/>
            <a:ext cx="105537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1F5F"/>
                </a:solidFill>
                <a:latin typeface="Carlito"/>
                <a:cs typeface="Carlito"/>
              </a:rPr>
              <a:t>Query</a:t>
            </a:r>
            <a:r>
              <a:rPr sz="1800" spc="-160" dirty="0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1F5F"/>
                </a:solidFill>
                <a:latin typeface="Carlito"/>
                <a:cs typeface="Carlito"/>
              </a:rPr>
              <a:t>2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276088" y="4479035"/>
            <a:ext cx="2284730" cy="596265"/>
          </a:xfrm>
          <a:custGeom>
            <a:avLst/>
            <a:gdLst/>
            <a:ahLst/>
            <a:cxnLst/>
            <a:rect l="l" t="t" r="r" b="b"/>
            <a:pathLst>
              <a:path w="2284729" h="596264">
                <a:moveTo>
                  <a:pt x="2240153" y="115316"/>
                </a:moveTo>
                <a:lnTo>
                  <a:pt x="2229104" y="79387"/>
                </a:lnTo>
                <a:lnTo>
                  <a:pt x="2229104" y="480568"/>
                </a:lnTo>
                <a:lnTo>
                  <a:pt x="2228723" y="486791"/>
                </a:lnTo>
                <a:lnTo>
                  <a:pt x="2209800" y="524891"/>
                </a:lnTo>
                <a:lnTo>
                  <a:pt x="2205355" y="527431"/>
                </a:lnTo>
                <a:lnTo>
                  <a:pt x="2195195" y="535051"/>
                </a:lnTo>
                <a:lnTo>
                  <a:pt x="2189480" y="537591"/>
                </a:lnTo>
                <a:lnTo>
                  <a:pt x="2171446" y="541401"/>
                </a:lnTo>
                <a:lnTo>
                  <a:pt x="110109" y="541401"/>
                </a:lnTo>
                <a:lnTo>
                  <a:pt x="103759" y="540131"/>
                </a:lnTo>
                <a:lnTo>
                  <a:pt x="68580" y="517271"/>
                </a:lnTo>
                <a:lnTo>
                  <a:pt x="54991" y="478028"/>
                </a:lnTo>
                <a:lnTo>
                  <a:pt x="55118" y="115316"/>
                </a:lnTo>
                <a:lnTo>
                  <a:pt x="70104" y="76073"/>
                </a:lnTo>
                <a:lnTo>
                  <a:pt x="89027" y="62103"/>
                </a:lnTo>
                <a:lnTo>
                  <a:pt x="94615" y="58293"/>
                </a:lnTo>
                <a:lnTo>
                  <a:pt x="112776" y="54483"/>
                </a:lnTo>
                <a:lnTo>
                  <a:pt x="2174113" y="54483"/>
                </a:lnTo>
                <a:lnTo>
                  <a:pt x="2186178" y="57023"/>
                </a:lnTo>
                <a:lnTo>
                  <a:pt x="2219325" y="83693"/>
                </a:lnTo>
                <a:lnTo>
                  <a:pt x="2229104" y="480568"/>
                </a:lnTo>
                <a:lnTo>
                  <a:pt x="2229104" y="79387"/>
                </a:lnTo>
                <a:lnTo>
                  <a:pt x="2195830" y="49403"/>
                </a:lnTo>
                <a:lnTo>
                  <a:pt x="2166239" y="43053"/>
                </a:lnTo>
                <a:lnTo>
                  <a:pt x="118872" y="43053"/>
                </a:lnTo>
                <a:lnTo>
                  <a:pt x="111125" y="44323"/>
                </a:lnTo>
                <a:lnTo>
                  <a:pt x="103886" y="44323"/>
                </a:lnTo>
                <a:lnTo>
                  <a:pt x="66167" y="64643"/>
                </a:lnTo>
                <a:lnTo>
                  <a:pt x="45593" y="101473"/>
                </a:lnTo>
                <a:lnTo>
                  <a:pt x="44069" y="480568"/>
                </a:lnTo>
                <a:lnTo>
                  <a:pt x="44323" y="485521"/>
                </a:lnTo>
                <a:lnTo>
                  <a:pt x="60452" y="524891"/>
                </a:lnTo>
                <a:lnTo>
                  <a:pt x="75946" y="538861"/>
                </a:lnTo>
                <a:lnTo>
                  <a:pt x="82042" y="543941"/>
                </a:lnTo>
                <a:lnTo>
                  <a:pt x="102108" y="551561"/>
                </a:lnTo>
                <a:lnTo>
                  <a:pt x="109601" y="551561"/>
                </a:lnTo>
                <a:lnTo>
                  <a:pt x="117983" y="552831"/>
                </a:lnTo>
                <a:lnTo>
                  <a:pt x="2173097" y="552831"/>
                </a:lnTo>
                <a:lnTo>
                  <a:pt x="2180336" y="551561"/>
                </a:lnTo>
                <a:lnTo>
                  <a:pt x="2187448" y="549021"/>
                </a:lnTo>
                <a:lnTo>
                  <a:pt x="2194306" y="547751"/>
                </a:lnTo>
                <a:lnTo>
                  <a:pt x="2200910" y="543941"/>
                </a:lnTo>
                <a:lnTo>
                  <a:pt x="2204847" y="541401"/>
                </a:lnTo>
                <a:lnTo>
                  <a:pt x="2234057" y="508381"/>
                </a:lnTo>
                <a:lnTo>
                  <a:pt x="2240153" y="480568"/>
                </a:lnTo>
                <a:lnTo>
                  <a:pt x="2240153" y="115316"/>
                </a:lnTo>
                <a:close/>
              </a:path>
              <a:path w="2284729" h="596264">
                <a:moveTo>
                  <a:pt x="2284222" y="115316"/>
                </a:moveTo>
                <a:lnTo>
                  <a:pt x="2283460" y="104013"/>
                </a:lnTo>
                <a:lnTo>
                  <a:pt x="2269363" y="59563"/>
                </a:lnTo>
                <a:lnTo>
                  <a:pt x="2256409" y="41783"/>
                </a:lnTo>
                <a:lnTo>
                  <a:pt x="2251075" y="35648"/>
                </a:lnTo>
                <a:lnTo>
                  <a:pt x="2251075" y="480568"/>
                </a:lnTo>
                <a:lnTo>
                  <a:pt x="2250694" y="488061"/>
                </a:lnTo>
                <a:lnTo>
                  <a:pt x="2236597" y="526161"/>
                </a:lnTo>
                <a:lnTo>
                  <a:pt x="2206498" y="554101"/>
                </a:lnTo>
                <a:lnTo>
                  <a:pt x="2199132" y="556641"/>
                </a:lnTo>
                <a:lnTo>
                  <a:pt x="2191258" y="560324"/>
                </a:lnTo>
                <a:lnTo>
                  <a:pt x="2165985" y="564134"/>
                </a:lnTo>
                <a:lnTo>
                  <a:pt x="117983" y="564134"/>
                </a:lnTo>
                <a:lnTo>
                  <a:pt x="100457" y="561594"/>
                </a:lnTo>
                <a:lnTo>
                  <a:pt x="63754" y="543941"/>
                </a:lnTo>
                <a:lnTo>
                  <a:pt x="39624" y="510921"/>
                </a:lnTo>
                <a:lnTo>
                  <a:pt x="33147" y="480568"/>
                </a:lnTo>
                <a:lnTo>
                  <a:pt x="33274" y="112776"/>
                </a:lnTo>
                <a:lnTo>
                  <a:pt x="43434" y="76073"/>
                </a:lnTo>
                <a:lnTo>
                  <a:pt x="70739" y="46863"/>
                </a:lnTo>
                <a:lnTo>
                  <a:pt x="109601" y="33020"/>
                </a:lnTo>
                <a:lnTo>
                  <a:pt x="2175256" y="33020"/>
                </a:lnTo>
                <a:lnTo>
                  <a:pt x="2232025" y="63373"/>
                </a:lnTo>
                <a:lnTo>
                  <a:pt x="2249551" y="100203"/>
                </a:lnTo>
                <a:lnTo>
                  <a:pt x="2251075" y="480568"/>
                </a:lnTo>
                <a:lnTo>
                  <a:pt x="2251075" y="35648"/>
                </a:lnTo>
                <a:lnTo>
                  <a:pt x="2200148" y="5080"/>
                </a:lnTo>
                <a:lnTo>
                  <a:pt x="2176907" y="0"/>
                </a:lnTo>
                <a:lnTo>
                  <a:pt x="104775" y="0"/>
                </a:lnTo>
                <a:lnTo>
                  <a:pt x="50800" y="20320"/>
                </a:lnTo>
                <a:lnTo>
                  <a:pt x="19431" y="53213"/>
                </a:lnTo>
                <a:lnTo>
                  <a:pt x="2159" y="95123"/>
                </a:lnTo>
                <a:lnTo>
                  <a:pt x="0" y="480568"/>
                </a:lnTo>
                <a:lnTo>
                  <a:pt x="762" y="491871"/>
                </a:lnTo>
                <a:lnTo>
                  <a:pt x="14859" y="536321"/>
                </a:lnTo>
                <a:lnTo>
                  <a:pt x="43942" y="570484"/>
                </a:lnTo>
                <a:lnTo>
                  <a:pt x="84074" y="592074"/>
                </a:lnTo>
                <a:lnTo>
                  <a:pt x="107315" y="595884"/>
                </a:lnTo>
                <a:lnTo>
                  <a:pt x="2179447" y="595884"/>
                </a:lnTo>
                <a:lnTo>
                  <a:pt x="2223516" y="581914"/>
                </a:lnTo>
                <a:lnTo>
                  <a:pt x="2247011" y="564134"/>
                </a:lnTo>
                <a:lnTo>
                  <a:pt x="2258060" y="552831"/>
                </a:lnTo>
                <a:lnTo>
                  <a:pt x="2279269" y="512191"/>
                </a:lnTo>
                <a:lnTo>
                  <a:pt x="2284222" y="115316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019926" y="4607179"/>
            <a:ext cx="91427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1F5F"/>
                </a:solidFill>
                <a:latin typeface="Carlito"/>
                <a:cs typeface="Carlito"/>
              </a:rPr>
              <a:t>Query</a:t>
            </a:r>
            <a:r>
              <a:rPr sz="1800" spc="-150" dirty="0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1F5F"/>
                </a:solidFill>
                <a:latin typeface="Carlito"/>
                <a:cs typeface="Carlito"/>
              </a:rPr>
              <a:t>3</a:t>
            </a:r>
            <a:endParaRPr sz="1800" dirty="0">
              <a:latin typeface="Carlito"/>
              <a:cs typeface="Carlito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9517380" y="3011423"/>
            <a:ext cx="1091565" cy="597535"/>
            <a:chOff x="9517380" y="3011423"/>
            <a:chExt cx="1091565" cy="597535"/>
          </a:xfrm>
        </p:grpSpPr>
        <p:sp>
          <p:nvSpPr>
            <p:cNvPr id="20" name="object 20"/>
            <p:cNvSpPr/>
            <p:nvPr/>
          </p:nvSpPr>
          <p:spPr>
            <a:xfrm>
              <a:off x="9544812" y="3038855"/>
              <a:ext cx="1036320" cy="54254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517380" y="3011423"/>
              <a:ext cx="1091565" cy="597535"/>
            </a:xfrm>
            <a:custGeom>
              <a:avLst/>
              <a:gdLst/>
              <a:ahLst/>
              <a:cxnLst/>
              <a:rect l="l" t="t" r="r" b="b"/>
              <a:pathLst>
                <a:path w="1091565" h="597535">
                  <a:moveTo>
                    <a:pt x="1069086" y="133858"/>
                  </a:moveTo>
                  <a:lnTo>
                    <a:pt x="1067943" y="131953"/>
                  </a:lnTo>
                  <a:lnTo>
                    <a:pt x="1036066" y="115277"/>
                  </a:lnTo>
                  <a:lnTo>
                    <a:pt x="1036066" y="152400"/>
                  </a:lnTo>
                  <a:lnTo>
                    <a:pt x="1036066" y="542290"/>
                  </a:lnTo>
                  <a:lnTo>
                    <a:pt x="54991" y="542290"/>
                  </a:lnTo>
                  <a:lnTo>
                    <a:pt x="54991" y="54864"/>
                  </a:lnTo>
                  <a:lnTo>
                    <a:pt x="849630" y="54864"/>
                  </a:lnTo>
                  <a:lnTo>
                    <a:pt x="1036066" y="152400"/>
                  </a:lnTo>
                  <a:lnTo>
                    <a:pt x="1036066" y="115277"/>
                  </a:lnTo>
                  <a:lnTo>
                    <a:pt x="920623" y="54864"/>
                  </a:lnTo>
                  <a:lnTo>
                    <a:pt x="858139" y="22098"/>
                  </a:lnTo>
                  <a:lnTo>
                    <a:pt x="24384" y="21971"/>
                  </a:lnTo>
                  <a:lnTo>
                    <a:pt x="21971" y="24384"/>
                  </a:lnTo>
                  <a:lnTo>
                    <a:pt x="21971" y="572643"/>
                  </a:lnTo>
                  <a:lnTo>
                    <a:pt x="24384" y="575056"/>
                  </a:lnTo>
                  <a:lnTo>
                    <a:pt x="1066673" y="575056"/>
                  </a:lnTo>
                  <a:lnTo>
                    <a:pt x="1069086" y="572643"/>
                  </a:lnTo>
                  <a:lnTo>
                    <a:pt x="1069086" y="542290"/>
                  </a:lnTo>
                  <a:lnTo>
                    <a:pt x="1069086" y="133858"/>
                  </a:lnTo>
                  <a:close/>
                </a:path>
                <a:path w="1091565" h="597535">
                  <a:moveTo>
                    <a:pt x="1091057" y="135890"/>
                  </a:moveTo>
                  <a:lnTo>
                    <a:pt x="1090041" y="128397"/>
                  </a:lnTo>
                  <a:lnTo>
                    <a:pt x="1087120" y="121666"/>
                  </a:lnTo>
                  <a:lnTo>
                    <a:pt x="1082421" y="115951"/>
                  </a:lnTo>
                  <a:lnTo>
                    <a:pt x="1080135" y="114287"/>
                  </a:lnTo>
                  <a:lnTo>
                    <a:pt x="1080135" y="129794"/>
                  </a:lnTo>
                  <a:lnTo>
                    <a:pt x="1080135" y="578739"/>
                  </a:lnTo>
                  <a:lnTo>
                    <a:pt x="1072642" y="586105"/>
                  </a:lnTo>
                  <a:lnTo>
                    <a:pt x="18415" y="586105"/>
                  </a:lnTo>
                  <a:lnTo>
                    <a:pt x="10922" y="578739"/>
                  </a:lnTo>
                  <a:lnTo>
                    <a:pt x="10922" y="18288"/>
                  </a:lnTo>
                  <a:lnTo>
                    <a:pt x="18415" y="10922"/>
                  </a:lnTo>
                  <a:lnTo>
                    <a:pt x="859028" y="10922"/>
                  </a:lnTo>
                  <a:lnTo>
                    <a:pt x="861695" y="11557"/>
                  </a:lnTo>
                  <a:lnTo>
                    <a:pt x="1076706" y="124079"/>
                  </a:lnTo>
                  <a:lnTo>
                    <a:pt x="1080135" y="129794"/>
                  </a:lnTo>
                  <a:lnTo>
                    <a:pt x="1080135" y="114287"/>
                  </a:lnTo>
                  <a:lnTo>
                    <a:pt x="1076325" y="111506"/>
                  </a:lnTo>
                  <a:lnTo>
                    <a:pt x="884174" y="10922"/>
                  </a:lnTo>
                  <a:lnTo>
                    <a:pt x="865251" y="1016"/>
                  </a:lnTo>
                  <a:lnTo>
                    <a:pt x="860806" y="0"/>
                  </a:lnTo>
                  <a:lnTo>
                    <a:pt x="27432" y="0"/>
                  </a:lnTo>
                  <a:lnTo>
                    <a:pt x="16764" y="2159"/>
                  </a:lnTo>
                  <a:lnTo>
                    <a:pt x="8001" y="8001"/>
                  </a:lnTo>
                  <a:lnTo>
                    <a:pt x="2159" y="16637"/>
                  </a:lnTo>
                  <a:lnTo>
                    <a:pt x="0" y="27432"/>
                  </a:lnTo>
                  <a:lnTo>
                    <a:pt x="0" y="569607"/>
                  </a:lnTo>
                  <a:lnTo>
                    <a:pt x="2159" y="580390"/>
                  </a:lnTo>
                  <a:lnTo>
                    <a:pt x="8001" y="589153"/>
                  </a:lnTo>
                  <a:lnTo>
                    <a:pt x="16764" y="595007"/>
                  </a:lnTo>
                  <a:lnTo>
                    <a:pt x="27432" y="597154"/>
                  </a:lnTo>
                  <a:lnTo>
                    <a:pt x="1063625" y="597154"/>
                  </a:lnTo>
                  <a:lnTo>
                    <a:pt x="1074293" y="595007"/>
                  </a:lnTo>
                  <a:lnTo>
                    <a:pt x="1083056" y="589153"/>
                  </a:lnTo>
                  <a:lnTo>
                    <a:pt x="1084961" y="586105"/>
                  </a:lnTo>
                  <a:lnTo>
                    <a:pt x="1088898" y="580390"/>
                  </a:lnTo>
                  <a:lnTo>
                    <a:pt x="1091057" y="569607"/>
                  </a:lnTo>
                  <a:lnTo>
                    <a:pt x="1091057" y="13589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9657968" y="3194430"/>
            <a:ext cx="93383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001F5F"/>
                </a:solidFill>
                <a:latin typeface="Carlito"/>
                <a:cs typeface="Carlito"/>
              </a:rPr>
              <a:t>Result</a:t>
            </a:r>
            <a:r>
              <a:rPr sz="1800" spc="-125" dirty="0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001F5F"/>
                </a:solidFill>
                <a:latin typeface="Carlito"/>
                <a:cs typeface="Carlito"/>
              </a:rPr>
              <a:t>1</a:t>
            </a:r>
            <a:endParaRPr sz="1800" dirty="0">
              <a:latin typeface="Carlito"/>
              <a:cs typeface="Carlito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9517380" y="3727703"/>
            <a:ext cx="1091565" cy="1316990"/>
            <a:chOff x="9517380" y="3727703"/>
            <a:chExt cx="1091565" cy="1316990"/>
          </a:xfrm>
        </p:grpSpPr>
        <p:sp>
          <p:nvSpPr>
            <p:cNvPr id="24" name="object 24"/>
            <p:cNvSpPr/>
            <p:nvPr/>
          </p:nvSpPr>
          <p:spPr>
            <a:xfrm>
              <a:off x="9544812" y="3755135"/>
              <a:ext cx="1036320" cy="54406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517380" y="3727703"/>
              <a:ext cx="1091565" cy="598805"/>
            </a:xfrm>
            <a:custGeom>
              <a:avLst/>
              <a:gdLst/>
              <a:ahLst/>
              <a:cxnLst/>
              <a:rect l="l" t="t" r="r" b="b"/>
              <a:pathLst>
                <a:path w="1091565" h="598804">
                  <a:moveTo>
                    <a:pt x="1069086" y="134112"/>
                  </a:moveTo>
                  <a:lnTo>
                    <a:pt x="1067943" y="132207"/>
                  </a:lnTo>
                  <a:lnTo>
                    <a:pt x="1036066" y="115531"/>
                  </a:lnTo>
                  <a:lnTo>
                    <a:pt x="1036066" y="152908"/>
                  </a:lnTo>
                  <a:lnTo>
                    <a:pt x="1036066" y="543560"/>
                  </a:lnTo>
                  <a:lnTo>
                    <a:pt x="54991" y="543560"/>
                  </a:lnTo>
                  <a:lnTo>
                    <a:pt x="54991" y="55118"/>
                  </a:lnTo>
                  <a:lnTo>
                    <a:pt x="849630" y="55118"/>
                  </a:lnTo>
                  <a:lnTo>
                    <a:pt x="1036066" y="152908"/>
                  </a:lnTo>
                  <a:lnTo>
                    <a:pt x="1036066" y="115531"/>
                  </a:lnTo>
                  <a:lnTo>
                    <a:pt x="920623" y="55118"/>
                  </a:lnTo>
                  <a:lnTo>
                    <a:pt x="858139" y="22098"/>
                  </a:lnTo>
                  <a:lnTo>
                    <a:pt x="24384" y="21971"/>
                  </a:lnTo>
                  <a:lnTo>
                    <a:pt x="21971" y="24384"/>
                  </a:lnTo>
                  <a:lnTo>
                    <a:pt x="21971" y="574167"/>
                  </a:lnTo>
                  <a:lnTo>
                    <a:pt x="24384" y="576580"/>
                  </a:lnTo>
                  <a:lnTo>
                    <a:pt x="1066673" y="576580"/>
                  </a:lnTo>
                  <a:lnTo>
                    <a:pt x="1069086" y="574167"/>
                  </a:lnTo>
                  <a:lnTo>
                    <a:pt x="1069086" y="543560"/>
                  </a:lnTo>
                  <a:lnTo>
                    <a:pt x="1069086" y="134112"/>
                  </a:lnTo>
                  <a:close/>
                </a:path>
                <a:path w="1091565" h="598804">
                  <a:moveTo>
                    <a:pt x="1091057" y="136144"/>
                  </a:moveTo>
                  <a:lnTo>
                    <a:pt x="1090041" y="128778"/>
                  </a:lnTo>
                  <a:lnTo>
                    <a:pt x="1087120" y="121920"/>
                  </a:lnTo>
                  <a:lnTo>
                    <a:pt x="1082421" y="116205"/>
                  </a:lnTo>
                  <a:lnTo>
                    <a:pt x="1080135" y="114541"/>
                  </a:lnTo>
                  <a:lnTo>
                    <a:pt x="1080135" y="130048"/>
                  </a:lnTo>
                  <a:lnTo>
                    <a:pt x="1080135" y="580263"/>
                  </a:lnTo>
                  <a:lnTo>
                    <a:pt x="1072642" y="587629"/>
                  </a:lnTo>
                  <a:lnTo>
                    <a:pt x="18415" y="587629"/>
                  </a:lnTo>
                  <a:lnTo>
                    <a:pt x="10922" y="580263"/>
                  </a:lnTo>
                  <a:lnTo>
                    <a:pt x="10922" y="18288"/>
                  </a:lnTo>
                  <a:lnTo>
                    <a:pt x="18415" y="10922"/>
                  </a:lnTo>
                  <a:lnTo>
                    <a:pt x="859028" y="10922"/>
                  </a:lnTo>
                  <a:lnTo>
                    <a:pt x="861695" y="11557"/>
                  </a:lnTo>
                  <a:lnTo>
                    <a:pt x="1076706" y="124333"/>
                  </a:lnTo>
                  <a:lnTo>
                    <a:pt x="1080135" y="130048"/>
                  </a:lnTo>
                  <a:lnTo>
                    <a:pt x="1080135" y="114541"/>
                  </a:lnTo>
                  <a:lnTo>
                    <a:pt x="1076325" y="111760"/>
                  </a:lnTo>
                  <a:lnTo>
                    <a:pt x="884174" y="10922"/>
                  </a:lnTo>
                  <a:lnTo>
                    <a:pt x="865251" y="1016"/>
                  </a:lnTo>
                  <a:lnTo>
                    <a:pt x="860806" y="0"/>
                  </a:lnTo>
                  <a:lnTo>
                    <a:pt x="27432" y="0"/>
                  </a:lnTo>
                  <a:lnTo>
                    <a:pt x="16764" y="2159"/>
                  </a:lnTo>
                  <a:lnTo>
                    <a:pt x="8001" y="8001"/>
                  </a:lnTo>
                  <a:lnTo>
                    <a:pt x="2159" y="16764"/>
                  </a:lnTo>
                  <a:lnTo>
                    <a:pt x="0" y="27432"/>
                  </a:lnTo>
                  <a:lnTo>
                    <a:pt x="0" y="571119"/>
                  </a:lnTo>
                  <a:lnTo>
                    <a:pt x="2159" y="581787"/>
                  </a:lnTo>
                  <a:lnTo>
                    <a:pt x="8001" y="590550"/>
                  </a:lnTo>
                  <a:lnTo>
                    <a:pt x="16764" y="596519"/>
                  </a:lnTo>
                  <a:lnTo>
                    <a:pt x="27432" y="598678"/>
                  </a:lnTo>
                  <a:lnTo>
                    <a:pt x="1063625" y="598678"/>
                  </a:lnTo>
                  <a:lnTo>
                    <a:pt x="1074293" y="596519"/>
                  </a:lnTo>
                  <a:lnTo>
                    <a:pt x="1083056" y="590550"/>
                  </a:lnTo>
                  <a:lnTo>
                    <a:pt x="1084961" y="587629"/>
                  </a:lnTo>
                  <a:lnTo>
                    <a:pt x="1088898" y="581787"/>
                  </a:lnTo>
                  <a:lnTo>
                    <a:pt x="1091057" y="571119"/>
                  </a:lnTo>
                  <a:lnTo>
                    <a:pt x="1091057" y="136144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544812" y="4472939"/>
              <a:ext cx="1036320" cy="54254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517380" y="4445507"/>
              <a:ext cx="1091565" cy="598805"/>
            </a:xfrm>
            <a:custGeom>
              <a:avLst/>
              <a:gdLst/>
              <a:ahLst/>
              <a:cxnLst/>
              <a:rect l="l" t="t" r="r" b="b"/>
              <a:pathLst>
                <a:path w="1091565" h="598804">
                  <a:moveTo>
                    <a:pt x="1069086" y="134112"/>
                  </a:moveTo>
                  <a:lnTo>
                    <a:pt x="1067943" y="132207"/>
                  </a:lnTo>
                  <a:lnTo>
                    <a:pt x="1036066" y="115531"/>
                  </a:lnTo>
                  <a:lnTo>
                    <a:pt x="1036066" y="152908"/>
                  </a:lnTo>
                  <a:lnTo>
                    <a:pt x="1036066" y="543560"/>
                  </a:lnTo>
                  <a:lnTo>
                    <a:pt x="54991" y="543560"/>
                  </a:lnTo>
                  <a:lnTo>
                    <a:pt x="54991" y="55118"/>
                  </a:lnTo>
                  <a:lnTo>
                    <a:pt x="849630" y="55118"/>
                  </a:lnTo>
                  <a:lnTo>
                    <a:pt x="1036066" y="152908"/>
                  </a:lnTo>
                  <a:lnTo>
                    <a:pt x="1036066" y="115531"/>
                  </a:lnTo>
                  <a:lnTo>
                    <a:pt x="920623" y="55118"/>
                  </a:lnTo>
                  <a:lnTo>
                    <a:pt x="858139" y="22225"/>
                  </a:lnTo>
                  <a:lnTo>
                    <a:pt x="857250" y="21971"/>
                  </a:lnTo>
                  <a:lnTo>
                    <a:pt x="24384" y="21971"/>
                  </a:lnTo>
                  <a:lnTo>
                    <a:pt x="21971" y="24384"/>
                  </a:lnTo>
                  <a:lnTo>
                    <a:pt x="21971" y="574167"/>
                  </a:lnTo>
                  <a:lnTo>
                    <a:pt x="24384" y="576707"/>
                  </a:lnTo>
                  <a:lnTo>
                    <a:pt x="1066673" y="576707"/>
                  </a:lnTo>
                  <a:lnTo>
                    <a:pt x="1069086" y="574167"/>
                  </a:lnTo>
                  <a:lnTo>
                    <a:pt x="1069086" y="543560"/>
                  </a:lnTo>
                  <a:lnTo>
                    <a:pt x="1069086" y="134112"/>
                  </a:lnTo>
                  <a:close/>
                </a:path>
                <a:path w="1091565" h="598804">
                  <a:moveTo>
                    <a:pt x="1091057" y="136144"/>
                  </a:moveTo>
                  <a:lnTo>
                    <a:pt x="1090041" y="128778"/>
                  </a:lnTo>
                  <a:lnTo>
                    <a:pt x="1087120" y="121920"/>
                  </a:lnTo>
                  <a:lnTo>
                    <a:pt x="1082421" y="116205"/>
                  </a:lnTo>
                  <a:lnTo>
                    <a:pt x="1080135" y="114541"/>
                  </a:lnTo>
                  <a:lnTo>
                    <a:pt x="1080135" y="130048"/>
                  </a:lnTo>
                  <a:lnTo>
                    <a:pt x="1080135" y="580263"/>
                  </a:lnTo>
                  <a:lnTo>
                    <a:pt x="1072642" y="587629"/>
                  </a:lnTo>
                  <a:lnTo>
                    <a:pt x="18415" y="587629"/>
                  </a:lnTo>
                  <a:lnTo>
                    <a:pt x="10922" y="580263"/>
                  </a:lnTo>
                  <a:lnTo>
                    <a:pt x="10922" y="18288"/>
                  </a:lnTo>
                  <a:lnTo>
                    <a:pt x="18415" y="10922"/>
                  </a:lnTo>
                  <a:lnTo>
                    <a:pt x="859028" y="10922"/>
                  </a:lnTo>
                  <a:lnTo>
                    <a:pt x="861695" y="11557"/>
                  </a:lnTo>
                  <a:lnTo>
                    <a:pt x="1076706" y="124460"/>
                  </a:lnTo>
                  <a:lnTo>
                    <a:pt x="1080135" y="130048"/>
                  </a:lnTo>
                  <a:lnTo>
                    <a:pt x="1080135" y="114541"/>
                  </a:lnTo>
                  <a:lnTo>
                    <a:pt x="1076325" y="111760"/>
                  </a:lnTo>
                  <a:lnTo>
                    <a:pt x="884174" y="10922"/>
                  </a:lnTo>
                  <a:lnTo>
                    <a:pt x="865251" y="1016"/>
                  </a:lnTo>
                  <a:lnTo>
                    <a:pt x="860806" y="0"/>
                  </a:lnTo>
                  <a:lnTo>
                    <a:pt x="27432" y="0"/>
                  </a:lnTo>
                  <a:lnTo>
                    <a:pt x="16764" y="2159"/>
                  </a:lnTo>
                  <a:lnTo>
                    <a:pt x="8001" y="8001"/>
                  </a:lnTo>
                  <a:lnTo>
                    <a:pt x="2159" y="16764"/>
                  </a:lnTo>
                  <a:lnTo>
                    <a:pt x="0" y="27432"/>
                  </a:lnTo>
                  <a:lnTo>
                    <a:pt x="0" y="571119"/>
                  </a:lnTo>
                  <a:lnTo>
                    <a:pt x="2159" y="581787"/>
                  </a:lnTo>
                  <a:lnTo>
                    <a:pt x="8001" y="590550"/>
                  </a:lnTo>
                  <a:lnTo>
                    <a:pt x="16764" y="596519"/>
                  </a:lnTo>
                  <a:lnTo>
                    <a:pt x="27432" y="598678"/>
                  </a:lnTo>
                  <a:lnTo>
                    <a:pt x="1063625" y="598678"/>
                  </a:lnTo>
                  <a:lnTo>
                    <a:pt x="1074293" y="596519"/>
                  </a:lnTo>
                  <a:lnTo>
                    <a:pt x="1083056" y="590550"/>
                  </a:lnTo>
                  <a:lnTo>
                    <a:pt x="1084961" y="587629"/>
                  </a:lnTo>
                  <a:lnTo>
                    <a:pt x="1088898" y="581787"/>
                  </a:lnTo>
                  <a:lnTo>
                    <a:pt x="1091057" y="571119"/>
                  </a:lnTo>
                  <a:lnTo>
                    <a:pt x="1091057" y="136144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9711308" y="3756405"/>
            <a:ext cx="956692" cy="7335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0670" marR="5080" indent="-268605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solidFill>
                  <a:srgbClr val="001F5F"/>
                </a:solidFill>
                <a:latin typeface="Arial"/>
                <a:cs typeface="Arial"/>
              </a:rPr>
              <a:t>R</a:t>
            </a:r>
            <a:r>
              <a:rPr sz="1800" spc="-85" dirty="0">
                <a:solidFill>
                  <a:srgbClr val="001F5F"/>
                </a:solidFill>
                <a:latin typeface="Arial"/>
                <a:cs typeface="Arial"/>
              </a:rPr>
              <a:t>e</a:t>
            </a:r>
            <a:r>
              <a:rPr sz="1800" spc="10" dirty="0">
                <a:solidFill>
                  <a:srgbClr val="001F5F"/>
                </a:solidFill>
                <a:latin typeface="Arial"/>
                <a:cs typeface="Arial"/>
              </a:rPr>
              <a:t>s</a:t>
            </a:r>
            <a:r>
              <a:rPr sz="1800" spc="160" dirty="0">
                <a:solidFill>
                  <a:srgbClr val="001F5F"/>
                </a:solidFill>
                <a:latin typeface="Arial"/>
                <a:cs typeface="Arial"/>
              </a:rPr>
              <a:t>u</a:t>
            </a:r>
            <a:r>
              <a:rPr sz="1800" spc="50" dirty="0">
                <a:solidFill>
                  <a:srgbClr val="001F5F"/>
                </a:solidFill>
                <a:latin typeface="Arial"/>
                <a:cs typeface="Arial"/>
              </a:rPr>
              <a:t>l</a:t>
            </a:r>
            <a:r>
              <a:rPr sz="1800" dirty="0">
                <a:solidFill>
                  <a:srgbClr val="001F5F"/>
                </a:solidFill>
                <a:latin typeface="Arial"/>
                <a:cs typeface="Arial"/>
              </a:rPr>
              <a:t>t  </a:t>
            </a:r>
            <a:r>
              <a:rPr sz="1800" spc="-5" dirty="0">
                <a:solidFill>
                  <a:srgbClr val="001F5F"/>
                </a:solidFill>
                <a:latin typeface="Arial"/>
                <a:cs typeface="Arial"/>
              </a:rPr>
              <a:t>2</a:t>
            </a:r>
            <a:endParaRPr sz="1800" dirty="0">
              <a:latin typeface="Arial"/>
              <a:cs typeface="Arial"/>
            </a:endParaRPr>
          </a:p>
          <a:p>
            <a:pPr marL="280670" marR="5080" indent="-268605">
              <a:lnSpc>
                <a:spcPct val="100000"/>
              </a:lnSpc>
              <a:spcBef>
                <a:spcPts val="1295"/>
              </a:spcBef>
            </a:pPr>
            <a:r>
              <a:rPr sz="1800" spc="-105" dirty="0">
                <a:solidFill>
                  <a:srgbClr val="001F5F"/>
                </a:solidFill>
                <a:latin typeface="Arial"/>
                <a:cs typeface="Arial"/>
              </a:rPr>
              <a:t>R</a:t>
            </a:r>
            <a:r>
              <a:rPr sz="1800" spc="-85" dirty="0">
                <a:solidFill>
                  <a:srgbClr val="001F5F"/>
                </a:solidFill>
                <a:latin typeface="Arial"/>
                <a:cs typeface="Arial"/>
              </a:rPr>
              <a:t>e</a:t>
            </a:r>
            <a:r>
              <a:rPr sz="1800" spc="10" dirty="0">
                <a:solidFill>
                  <a:srgbClr val="001F5F"/>
                </a:solidFill>
                <a:latin typeface="Arial"/>
                <a:cs typeface="Arial"/>
              </a:rPr>
              <a:t>s</a:t>
            </a:r>
            <a:r>
              <a:rPr sz="1800" spc="160" dirty="0">
                <a:solidFill>
                  <a:srgbClr val="001F5F"/>
                </a:solidFill>
                <a:latin typeface="Arial"/>
                <a:cs typeface="Arial"/>
              </a:rPr>
              <a:t>u</a:t>
            </a:r>
            <a:r>
              <a:rPr sz="1800" spc="50" dirty="0">
                <a:solidFill>
                  <a:srgbClr val="001F5F"/>
                </a:solidFill>
                <a:latin typeface="Arial"/>
                <a:cs typeface="Arial"/>
              </a:rPr>
              <a:t>l</a:t>
            </a:r>
            <a:r>
              <a:rPr sz="1800" dirty="0">
                <a:solidFill>
                  <a:srgbClr val="001F5F"/>
                </a:solidFill>
                <a:latin typeface="Arial"/>
                <a:cs typeface="Arial"/>
              </a:rPr>
              <a:t>t  </a:t>
            </a:r>
            <a:r>
              <a:rPr sz="1800" spc="-5" dirty="0">
                <a:solidFill>
                  <a:srgbClr val="001F5F"/>
                </a:solidFill>
                <a:latin typeface="Arial"/>
                <a:cs typeface="Arial"/>
              </a:rPr>
              <a:t>3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043427" y="3267455"/>
            <a:ext cx="6501765" cy="1537335"/>
            <a:chOff x="3043427" y="3267455"/>
            <a:chExt cx="6501765" cy="1537335"/>
          </a:xfrm>
        </p:grpSpPr>
        <p:sp>
          <p:nvSpPr>
            <p:cNvPr id="30" name="object 30"/>
            <p:cNvSpPr/>
            <p:nvPr/>
          </p:nvSpPr>
          <p:spPr>
            <a:xfrm>
              <a:off x="7543800" y="3267455"/>
              <a:ext cx="2000885" cy="1537335"/>
            </a:xfrm>
            <a:custGeom>
              <a:avLst/>
              <a:gdLst/>
              <a:ahLst/>
              <a:cxnLst/>
              <a:rect l="l" t="t" r="r" b="b"/>
              <a:pathLst>
                <a:path w="2000884" h="1537335">
                  <a:moveTo>
                    <a:pt x="2000885" y="1494282"/>
                  </a:moveTo>
                  <a:lnTo>
                    <a:pt x="1915287" y="1451483"/>
                  </a:lnTo>
                  <a:lnTo>
                    <a:pt x="1915287" y="1480058"/>
                  </a:lnTo>
                  <a:lnTo>
                    <a:pt x="0" y="1479042"/>
                  </a:lnTo>
                  <a:lnTo>
                    <a:pt x="0" y="1507617"/>
                  </a:lnTo>
                  <a:lnTo>
                    <a:pt x="1915160" y="1508633"/>
                  </a:lnTo>
                  <a:lnTo>
                    <a:pt x="1915160" y="1537208"/>
                  </a:lnTo>
                  <a:lnTo>
                    <a:pt x="2000885" y="1494282"/>
                  </a:lnTo>
                  <a:close/>
                </a:path>
                <a:path w="2000884" h="1537335">
                  <a:moveTo>
                    <a:pt x="2000885" y="759968"/>
                  </a:moveTo>
                  <a:lnTo>
                    <a:pt x="1915033" y="717550"/>
                  </a:lnTo>
                  <a:lnTo>
                    <a:pt x="1915160" y="746125"/>
                  </a:lnTo>
                  <a:lnTo>
                    <a:pt x="22606" y="756412"/>
                  </a:lnTo>
                  <a:lnTo>
                    <a:pt x="22733" y="785114"/>
                  </a:lnTo>
                  <a:lnTo>
                    <a:pt x="1915287" y="774700"/>
                  </a:lnTo>
                  <a:lnTo>
                    <a:pt x="1915414" y="803402"/>
                  </a:lnTo>
                  <a:lnTo>
                    <a:pt x="2000885" y="759968"/>
                  </a:lnTo>
                  <a:close/>
                </a:path>
                <a:path w="2000884" h="1537335">
                  <a:moveTo>
                    <a:pt x="2000885" y="42672"/>
                  </a:moveTo>
                  <a:lnTo>
                    <a:pt x="1915033" y="0"/>
                  </a:lnTo>
                  <a:lnTo>
                    <a:pt x="1915160" y="28575"/>
                  </a:lnTo>
                  <a:lnTo>
                    <a:pt x="0" y="35306"/>
                  </a:lnTo>
                  <a:lnTo>
                    <a:pt x="0" y="63881"/>
                  </a:lnTo>
                  <a:lnTo>
                    <a:pt x="1915287" y="57277"/>
                  </a:lnTo>
                  <a:lnTo>
                    <a:pt x="1915414" y="85725"/>
                  </a:lnTo>
                  <a:lnTo>
                    <a:pt x="2000885" y="42672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072383" y="3517391"/>
              <a:ext cx="1527047" cy="103631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043428" y="3489959"/>
              <a:ext cx="1583690" cy="1091565"/>
            </a:xfrm>
            <a:custGeom>
              <a:avLst/>
              <a:gdLst/>
              <a:ahLst/>
              <a:cxnLst/>
              <a:rect l="l" t="t" r="r" b="b"/>
              <a:pathLst>
                <a:path w="1583689" h="1091564">
                  <a:moveTo>
                    <a:pt x="1326642" y="220726"/>
                  </a:moveTo>
                  <a:lnTo>
                    <a:pt x="1315466" y="220726"/>
                  </a:lnTo>
                  <a:lnTo>
                    <a:pt x="1315466" y="232156"/>
                  </a:lnTo>
                  <a:lnTo>
                    <a:pt x="1315466" y="866648"/>
                  </a:lnTo>
                  <a:lnTo>
                    <a:pt x="1312418" y="866648"/>
                  </a:lnTo>
                  <a:lnTo>
                    <a:pt x="1172337" y="872998"/>
                  </a:lnTo>
                  <a:lnTo>
                    <a:pt x="1097788" y="880618"/>
                  </a:lnTo>
                  <a:lnTo>
                    <a:pt x="1074293" y="884428"/>
                  </a:lnTo>
                  <a:lnTo>
                    <a:pt x="1051560" y="886841"/>
                  </a:lnTo>
                  <a:lnTo>
                    <a:pt x="987044" y="898271"/>
                  </a:lnTo>
                  <a:lnTo>
                    <a:pt x="946912" y="907161"/>
                  </a:lnTo>
                  <a:lnTo>
                    <a:pt x="908685" y="916051"/>
                  </a:lnTo>
                  <a:lnTo>
                    <a:pt x="837057" y="935101"/>
                  </a:lnTo>
                  <a:lnTo>
                    <a:pt x="677164" y="984631"/>
                  </a:lnTo>
                  <a:lnTo>
                    <a:pt x="615950" y="1002411"/>
                  </a:lnTo>
                  <a:lnTo>
                    <a:pt x="520954" y="1022731"/>
                  </a:lnTo>
                  <a:lnTo>
                    <a:pt x="416052" y="1035304"/>
                  </a:lnTo>
                  <a:lnTo>
                    <a:pt x="377571" y="1036574"/>
                  </a:lnTo>
                  <a:lnTo>
                    <a:pt x="315976" y="1036574"/>
                  </a:lnTo>
                  <a:lnTo>
                    <a:pt x="271399" y="1034034"/>
                  </a:lnTo>
                  <a:lnTo>
                    <a:pt x="248031" y="1031494"/>
                  </a:lnTo>
                  <a:lnTo>
                    <a:pt x="224015" y="1030224"/>
                  </a:lnTo>
                  <a:lnTo>
                    <a:pt x="199263" y="1027684"/>
                  </a:lnTo>
                  <a:lnTo>
                    <a:pt x="120015" y="1016381"/>
                  </a:lnTo>
                  <a:lnTo>
                    <a:pt x="54991" y="1004951"/>
                  </a:lnTo>
                  <a:lnTo>
                    <a:pt x="55118" y="232156"/>
                  </a:lnTo>
                  <a:lnTo>
                    <a:pt x="1315466" y="232156"/>
                  </a:lnTo>
                  <a:lnTo>
                    <a:pt x="1315466" y="220726"/>
                  </a:lnTo>
                  <a:lnTo>
                    <a:pt x="44069" y="220726"/>
                  </a:lnTo>
                  <a:lnTo>
                    <a:pt x="44069" y="1013841"/>
                  </a:lnTo>
                  <a:lnTo>
                    <a:pt x="60960" y="1016381"/>
                  </a:lnTo>
                  <a:lnTo>
                    <a:pt x="90043" y="1022731"/>
                  </a:lnTo>
                  <a:lnTo>
                    <a:pt x="118364" y="1026414"/>
                  </a:lnTo>
                  <a:lnTo>
                    <a:pt x="145796" y="1031494"/>
                  </a:lnTo>
                  <a:lnTo>
                    <a:pt x="172212" y="1035304"/>
                  </a:lnTo>
                  <a:lnTo>
                    <a:pt x="270751" y="1045464"/>
                  </a:lnTo>
                  <a:lnTo>
                    <a:pt x="293497" y="1046734"/>
                  </a:lnTo>
                  <a:lnTo>
                    <a:pt x="315595" y="1046734"/>
                  </a:lnTo>
                  <a:lnTo>
                    <a:pt x="337058" y="1048004"/>
                  </a:lnTo>
                  <a:lnTo>
                    <a:pt x="377952" y="1048004"/>
                  </a:lnTo>
                  <a:lnTo>
                    <a:pt x="453898" y="1042924"/>
                  </a:lnTo>
                  <a:lnTo>
                    <a:pt x="506095" y="1036574"/>
                  </a:lnTo>
                  <a:lnTo>
                    <a:pt x="555879" y="1027684"/>
                  </a:lnTo>
                  <a:lnTo>
                    <a:pt x="618871" y="1012571"/>
                  </a:lnTo>
                  <a:lnTo>
                    <a:pt x="680466" y="994791"/>
                  </a:lnTo>
                  <a:lnTo>
                    <a:pt x="840105" y="945261"/>
                  </a:lnTo>
                  <a:lnTo>
                    <a:pt x="949198" y="917321"/>
                  </a:lnTo>
                  <a:lnTo>
                    <a:pt x="1009777" y="905891"/>
                  </a:lnTo>
                  <a:lnTo>
                    <a:pt x="1075690" y="894461"/>
                  </a:lnTo>
                  <a:lnTo>
                    <a:pt x="1173099" y="884428"/>
                  </a:lnTo>
                  <a:lnTo>
                    <a:pt x="1199261" y="883158"/>
                  </a:lnTo>
                  <a:lnTo>
                    <a:pt x="1226312" y="880618"/>
                  </a:lnTo>
                  <a:lnTo>
                    <a:pt x="1254125" y="879348"/>
                  </a:lnTo>
                  <a:lnTo>
                    <a:pt x="1282954" y="879348"/>
                  </a:lnTo>
                  <a:lnTo>
                    <a:pt x="1312545" y="878078"/>
                  </a:lnTo>
                  <a:lnTo>
                    <a:pt x="1326642" y="878078"/>
                  </a:lnTo>
                  <a:lnTo>
                    <a:pt x="1326642" y="232156"/>
                  </a:lnTo>
                  <a:lnTo>
                    <a:pt x="1326642" y="220726"/>
                  </a:lnTo>
                  <a:close/>
                </a:path>
                <a:path w="1583689" h="1091564">
                  <a:moveTo>
                    <a:pt x="1583182" y="27940"/>
                  </a:moveTo>
                  <a:lnTo>
                    <a:pt x="1581023" y="16510"/>
                  </a:lnTo>
                  <a:lnTo>
                    <a:pt x="1575054" y="8890"/>
                  </a:lnTo>
                  <a:lnTo>
                    <a:pt x="1566418" y="2540"/>
                  </a:lnTo>
                  <a:lnTo>
                    <a:pt x="1555623" y="0"/>
                  </a:lnTo>
                  <a:lnTo>
                    <a:pt x="1550162" y="0"/>
                  </a:lnTo>
                  <a:lnTo>
                    <a:pt x="1550162" y="33020"/>
                  </a:lnTo>
                  <a:lnTo>
                    <a:pt x="1550162" y="714375"/>
                  </a:lnTo>
                  <a:lnTo>
                    <a:pt x="1513967" y="714375"/>
                  </a:lnTo>
                  <a:lnTo>
                    <a:pt x="1494790" y="715645"/>
                  </a:lnTo>
                  <a:lnTo>
                    <a:pt x="1477518" y="715645"/>
                  </a:lnTo>
                  <a:lnTo>
                    <a:pt x="1470025" y="716915"/>
                  </a:lnTo>
                  <a:lnTo>
                    <a:pt x="1469898" y="716915"/>
                  </a:lnTo>
                  <a:lnTo>
                    <a:pt x="1470025" y="706755"/>
                  </a:lnTo>
                  <a:lnTo>
                    <a:pt x="1470025" y="706120"/>
                  </a:lnTo>
                  <a:lnTo>
                    <a:pt x="1477010" y="706120"/>
                  </a:lnTo>
                  <a:lnTo>
                    <a:pt x="1477010" y="704850"/>
                  </a:lnTo>
                  <a:lnTo>
                    <a:pt x="1494409" y="704850"/>
                  </a:lnTo>
                  <a:lnTo>
                    <a:pt x="1494409" y="703580"/>
                  </a:lnTo>
                  <a:lnTo>
                    <a:pt x="1539113" y="703580"/>
                  </a:lnTo>
                  <a:lnTo>
                    <a:pt x="1539113" y="694690"/>
                  </a:lnTo>
                  <a:lnTo>
                    <a:pt x="1494155" y="694690"/>
                  </a:lnTo>
                  <a:lnTo>
                    <a:pt x="1494155" y="693420"/>
                  </a:lnTo>
                  <a:lnTo>
                    <a:pt x="1470025" y="693420"/>
                  </a:lnTo>
                  <a:lnTo>
                    <a:pt x="1470025" y="120523"/>
                  </a:lnTo>
                  <a:lnTo>
                    <a:pt x="1470025" y="115443"/>
                  </a:lnTo>
                  <a:lnTo>
                    <a:pt x="1467866" y="104013"/>
                  </a:lnTo>
                  <a:lnTo>
                    <a:pt x="1461897" y="95135"/>
                  </a:lnTo>
                  <a:lnTo>
                    <a:pt x="1453134" y="90043"/>
                  </a:lnTo>
                  <a:lnTo>
                    <a:pt x="1442466" y="87503"/>
                  </a:lnTo>
                  <a:lnTo>
                    <a:pt x="1437005" y="87503"/>
                  </a:lnTo>
                  <a:lnTo>
                    <a:pt x="1437005" y="120523"/>
                  </a:lnTo>
                  <a:lnTo>
                    <a:pt x="1437005" y="804418"/>
                  </a:lnTo>
                  <a:lnTo>
                    <a:pt x="1405763" y="804418"/>
                  </a:lnTo>
                  <a:lnTo>
                    <a:pt x="1388999" y="805688"/>
                  </a:lnTo>
                  <a:lnTo>
                    <a:pt x="1373759" y="805688"/>
                  </a:lnTo>
                  <a:lnTo>
                    <a:pt x="1370584" y="806323"/>
                  </a:lnTo>
                  <a:lnTo>
                    <a:pt x="1370584" y="798068"/>
                  </a:lnTo>
                  <a:lnTo>
                    <a:pt x="1370584" y="795528"/>
                  </a:lnTo>
                  <a:lnTo>
                    <a:pt x="1373124" y="795528"/>
                  </a:lnTo>
                  <a:lnTo>
                    <a:pt x="1380617" y="794258"/>
                  </a:lnTo>
                  <a:lnTo>
                    <a:pt x="1388491" y="794258"/>
                  </a:lnTo>
                  <a:lnTo>
                    <a:pt x="1405509" y="792988"/>
                  </a:lnTo>
                  <a:lnTo>
                    <a:pt x="1425956" y="792988"/>
                  </a:lnTo>
                  <a:lnTo>
                    <a:pt x="1425956" y="142240"/>
                  </a:lnTo>
                  <a:lnTo>
                    <a:pt x="1425956" y="142113"/>
                  </a:lnTo>
                  <a:lnTo>
                    <a:pt x="1425956" y="132080"/>
                  </a:lnTo>
                  <a:lnTo>
                    <a:pt x="1423670" y="132080"/>
                  </a:lnTo>
                  <a:lnTo>
                    <a:pt x="1423670" y="781558"/>
                  </a:lnTo>
                  <a:lnTo>
                    <a:pt x="1405128" y="782828"/>
                  </a:lnTo>
                  <a:lnTo>
                    <a:pt x="1387983" y="782828"/>
                  </a:lnTo>
                  <a:lnTo>
                    <a:pt x="1380109" y="784098"/>
                  </a:lnTo>
                  <a:lnTo>
                    <a:pt x="1372362" y="784098"/>
                  </a:lnTo>
                  <a:lnTo>
                    <a:pt x="1370584" y="784479"/>
                  </a:lnTo>
                  <a:lnTo>
                    <a:pt x="1370584" y="210566"/>
                  </a:lnTo>
                  <a:lnTo>
                    <a:pt x="1370584" y="204343"/>
                  </a:lnTo>
                  <a:lnTo>
                    <a:pt x="1368425" y="194183"/>
                  </a:lnTo>
                  <a:lnTo>
                    <a:pt x="1362456" y="185293"/>
                  </a:lnTo>
                  <a:lnTo>
                    <a:pt x="1353820" y="178943"/>
                  </a:lnTo>
                  <a:lnTo>
                    <a:pt x="1343152" y="177673"/>
                  </a:lnTo>
                  <a:lnTo>
                    <a:pt x="1337564" y="177673"/>
                  </a:lnTo>
                  <a:lnTo>
                    <a:pt x="1337564" y="210566"/>
                  </a:lnTo>
                  <a:lnTo>
                    <a:pt x="1337564" y="889381"/>
                  </a:lnTo>
                  <a:lnTo>
                    <a:pt x="1283208" y="889381"/>
                  </a:lnTo>
                  <a:lnTo>
                    <a:pt x="1200023" y="893191"/>
                  </a:lnTo>
                  <a:lnTo>
                    <a:pt x="1173861" y="895731"/>
                  </a:lnTo>
                  <a:lnTo>
                    <a:pt x="1148715" y="897001"/>
                  </a:lnTo>
                  <a:lnTo>
                    <a:pt x="1124077" y="899541"/>
                  </a:lnTo>
                  <a:lnTo>
                    <a:pt x="1100328" y="903351"/>
                  </a:lnTo>
                  <a:lnTo>
                    <a:pt x="1077214" y="905891"/>
                  </a:lnTo>
                  <a:lnTo>
                    <a:pt x="1054735" y="909701"/>
                  </a:lnTo>
                  <a:lnTo>
                    <a:pt x="1032891" y="912241"/>
                  </a:lnTo>
                  <a:lnTo>
                    <a:pt x="991108" y="919861"/>
                  </a:lnTo>
                  <a:lnTo>
                    <a:pt x="951484" y="928751"/>
                  </a:lnTo>
                  <a:lnTo>
                    <a:pt x="913765" y="937641"/>
                  </a:lnTo>
                  <a:lnTo>
                    <a:pt x="877697" y="946531"/>
                  </a:lnTo>
                  <a:lnTo>
                    <a:pt x="843026" y="956691"/>
                  </a:lnTo>
                  <a:lnTo>
                    <a:pt x="809752" y="965581"/>
                  </a:lnTo>
                  <a:lnTo>
                    <a:pt x="745617" y="985901"/>
                  </a:lnTo>
                  <a:lnTo>
                    <a:pt x="683768" y="1004951"/>
                  </a:lnTo>
                  <a:lnTo>
                    <a:pt x="590423" y="1031494"/>
                  </a:lnTo>
                  <a:lnTo>
                    <a:pt x="525145" y="1044194"/>
                  </a:lnTo>
                  <a:lnTo>
                    <a:pt x="455168" y="1054354"/>
                  </a:lnTo>
                  <a:lnTo>
                    <a:pt x="378460" y="1058164"/>
                  </a:lnTo>
                  <a:lnTo>
                    <a:pt x="315341" y="1058164"/>
                  </a:lnTo>
                  <a:lnTo>
                    <a:pt x="246380" y="1054354"/>
                  </a:lnTo>
                  <a:lnTo>
                    <a:pt x="196850" y="1049274"/>
                  </a:lnTo>
                  <a:lnTo>
                    <a:pt x="116713" y="1037844"/>
                  </a:lnTo>
                  <a:lnTo>
                    <a:pt x="58928" y="1027684"/>
                  </a:lnTo>
                  <a:lnTo>
                    <a:pt x="33020" y="1022731"/>
                  </a:lnTo>
                  <a:lnTo>
                    <a:pt x="33147" y="210566"/>
                  </a:lnTo>
                  <a:lnTo>
                    <a:pt x="1337564" y="210566"/>
                  </a:lnTo>
                  <a:lnTo>
                    <a:pt x="1337564" y="177673"/>
                  </a:lnTo>
                  <a:lnTo>
                    <a:pt x="163576" y="177673"/>
                  </a:lnTo>
                  <a:lnTo>
                    <a:pt x="163576" y="142240"/>
                  </a:lnTo>
                  <a:lnTo>
                    <a:pt x="1414907" y="142240"/>
                  </a:lnTo>
                  <a:lnTo>
                    <a:pt x="1414907" y="781558"/>
                  </a:lnTo>
                  <a:lnTo>
                    <a:pt x="1423670" y="781558"/>
                  </a:lnTo>
                  <a:lnTo>
                    <a:pt x="1423670" y="132080"/>
                  </a:lnTo>
                  <a:lnTo>
                    <a:pt x="152527" y="132080"/>
                  </a:lnTo>
                  <a:lnTo>
                    <a:pt x="152527" y="142240"/>
                  </a:lnTo>
                  <a:lnTo>
                    <a:pt x="152527" y="177698"/>
                  </a:lnTo>
                  <a:lnTo>
                    <a:pt x="141478" y="177698"/>
                  </a:lnTo>
                  <a:lnTo>
                    <a:pt x="141478" y="120523"/>
                  </a:lnTo>
                  <a:lnTo>
                    <a:pt x="1437005" y="120523"/>
                  </a:lnTo>
                  <a:lnTo>
                    <a:pt x="1437005" y="87503"/>
                  </a:lnTo>
                  <a:lnTo>
                    <a:pt x="265290" y="87503"/>
                  </a:lnTo>
                  <a:lnTo>
                    <a:pt x="265290" y="54610"/>
                  </a:lnTo>
                  <a:lnTo>
                    <a:pt x="1528064" y="54610"/>
                  </a:lnTo>
                  <a:lnTo>
                    <a:pt x="1528064" y="693420"/>
                  </a:lnTo>
                  <a:lnTo>
                    <a:pt x="1539113" y="693420"/>
                  </a:lnTo>
                  <a:lnTo>
                    <a:pt x="1539113" y="54610"/>
                  </a:lnTo>
                  <a:lnTo>
                    <a:pt x="1539113" y="44450"/>
                  </a:lnTo>
                  <a:lnTo>
                    <a:pt x="254381" y="44450"/>
                  </a:lnTo>
                  <a:lnTo>
                    <a:pt x="254381" y="54610"/>
                  </a:lnTo>
                  <a:lnTo>
                    <a:pt x="254381" y="87541"/>
                  </a:lnTo>
                  <a:lnTo>
                    <a:pt x="243332" y="87541"/>
                  </a:lnTo>
                  <a:lnTo>
                    <a:pt x="243332" y="33020"/>
                  </a:lnTo>
                  <a:lnTo>
                    <a:pt x="1550162" y="33020"/>
                  </a:lnTo>
                  <a:lnTo>
                    <a:pt x="1550162" y="0"/>
                  </a:lnTo>
                  <a:lnTo>
                    <a:pt x="237871" y="0"/>
                  </a:lnTo>
                  <a:lnTo>
                    <a:pt x="227190" y="2540"/>
                  </a:lnTo>
                  <a:lnTo>
                    <a:pt x="218427" y="8890"/>
                  </a:lnTo>
                  <a:lnTo>
                    <a:pt x="212471" y="16510"/>
                  </a:lnTo>
                  <a:lnTo>
                    <a:pt x="210312" y="27940"/>
                  </a:lnTo>
                  <a:lnTo>
                    <a:pt x="210312" y="87503"/>
                  </a:lnTo>
                  <a:lnTo>
                    <a:pt x="136017" y="87503"/>
                  </a:lnTo>
                  <a:lnTo>
                    <a:pt x="125349" y="90043"/>
                  </a:lnTo>
                  <a:lnTo>
                    <a:pt x="116586" y="95135"/>
                  </a:lnTo>
                  <a:lnTo>
                    <a:pt x="110617" y="104013"/>
                  </a:lnTo>
                  <a:lnTo>
                    <a:pt x="108458" y="115443"/>
                  </a:lnTo>
                  <a:lnTo>
                    <a:pt x="108458" y="177673"/>
                  </a:lnTo>
                  <a:lnTo>
                    <a:pt x="27559" y="177673"/>
                  </a:lnTo>
                  <a:lnTo>
                    <a:pt x="127" y="204343"/>
                  </a:lnTo>
                  <a:lnTo>
                    <a:pt x="0" y="1026414"/>
                  </a:lnTo>
                  <a:lnTo>
                    <a:pt x="1651" y="1036574"/>
                  </a:lnTo>
                  <a:lnTo>
                    <a:pt x="6350" y="1044194"/>
                  </a:lnTo>
                  <a:lnTo>
                    <a:pt x="13335" y="1050544"/>
                  </a:lnTo>
                  <a:lnTo>
                    <a:pt x="22225" y="1054354"/>
                  </a:lnTo>
                  <a:lnTo>
                    <a:pt x="52959" y="1059434"/>
                  </a:lnTo>
                  <a:lnTo>
                    <a:pt x="82804" y="1065784"/>
                  </a:lnTo>
                  <a:lnTo>
                    <a:pt x="111633" y="1070864"/>
                  </a:lnTo>
                  <a:lnTo>
                    <a:pt x="193167" y="1082294"/>
                  </a:lnTo>
                  <a:lnTo>
                    <a:pt x="243827" y="1087374"/>
                  </a:lnTo>
                  <a:lnTo>
                    <a:pt x="314452" y="1091184"/>
                  </a:lnTo>
                  <a:lnTo>
                    <a:pt x="379730" y="1091184"/>
                  </a:lnTo>
                  <a:lnTo>
                    <a:pt x="420370" y="1089914"/>
                  </a:lnTo>
                  <a:lnTo>
                    <a:pt x="495935" y="1082294"/>
                  </a:lnTo>
                  <a:lnTo>
                    <a:pt x="565404" y="1070864"/>
                  </a:lnTo>
                  <a:lnTo>
                    <a:pt x="616839" y="1058164"/>
                  </a:lnTo>
                  <a:lnTo>
                    <a:pt x="693547" y="1036574"/>
                  </a:lnTo>
                  <a:lnTo>
                    <a:pt x="755523" y="1017651"/>
                  </a:lnTo>
                  <a:lnTo>
                    <a:pt x="819150" y="997331"/>
                  </a:lnTo>
                  <a:lnTo>
                    <a:pt x="852043" y="988441"/>
                  </a:lnTo>
                  <a:lnTo>
                    <a:pt x="958215" y="960501"/>
                  </a:lnTo>
                  <a:lnTo>
                    <a:pt x="1038098" y="945261"/>
                  </a:lnTo>
                  <a:lnTo>
                    <a:pt x="1081532" y="938911"/>
                  </a:lnTo>
                  <a:lnTo>
                    <a:pt x="1104138" y="935101"/>
                  </a:lnTo>
                  <a:lnTo>
                    <a:pt x="1151509" y="930021"/>
                  </a:lnTo>
                  <a:lnTo>
                    <a:pt x="1176274" y="928751"/>
                  </a:lnTo>
                  <a:lnTo>
                    <a:pt x="1201928" y="926211"/>
                  </a:lnTo>
                  <a:lnTo>
                    <a:pt x="1283843" y="922401"/>
                  </a:lnTo>
                  <a:lnTo>
                    <a:pt x="1343279" y="922401"/>
                  </a:lnTo>
                  <a:lnTo>
                    <a:pt x="1353820" y="919861"/>
                  </a:lnTo>
                  <a:lnTo>
                    <a:pt x="1362583" y="913511"/>
                  </a:lnTo>
                  <a:lnTo>
                    <a:pt x="1368425" y="904621"/>
                  </a:lnTo>
                  <a:lnTo>
                    <a:pt x="1370584" y="894461"/>
                  </a:lnTo>
                  <a:lnTo>
                    <a:pt x="1370584" y="841248"/>
                  </a:lnTo>
                  <a:lnTo>
                    <a:pt x="1370584" y="839724"/>
                  </a:lnTo>
                  <a:lnTo>
                    <a:pt x="1375918" y="838708"/>
                  </a:lnTo>
                  <a:lnTo>
                    <a:pt x="1390523" y="838708"/>
                  </a:lnTo>
                  <a:lnTo>
                    <a:pt x="1406906" y="837438"/>
                  </a:lnTo>
                  <a:lnTo>
                    <a:pt x="1442720" y="837438"/>
                  </a:lnTo>
                  <a:lnTo>
                    <a:pt x="1453388" y="834898"/>
                  </a:lnTo>
                  <a:lnTo>
                    <a:pt x="1462024" y="828548"/>
                  </a:lnTo>
                  <a:lnTo>
                    <a:pt x="1467866" y="819658"/>
                  </a:lnTo>
                  <a:lnTo>
                    <a:pt x="1470025" y="809498"/>
                  </a:lnTo>
                  <a:lnTo>
                    <a:pt x="1470025" y="751078"/>
                  </a:lnTo>
                  <a:lnTo>
                    <a:pt x="1470025" y="749808"/>
                  </a:lnTo>
                  <a:lnTo>
                    <a:pt x="1486916" y="748665"/>
                  </a:lnTo>
                  <a:lnTo>
                    <a:pt x="1495806" y="748665"/>
                  </a:lnTo>
                  <a:lnTo>
                    <a:pt x="1514602" y="747395"/>
                  </a:lnTo>
                  <a:lnTo>
                    <a:pt x="1555877" y="747395"/>
                  </a:lnTo>
                  <a:lnTo>
                    <a:pt x="1566545" y="744855"/>
                  </a:lnTo>
                  <a:lnTo>
                    <a:pt x="1575181" y="739775"/>
                  </a:lnTo>
                  <a:lnTo>
                    <a:pt x="1581023" y="730885"/>
                  </a:lnTo>
                  <a:lnTo>
                    <a:pt x="1583182" y="719455"/>
                  </a:lnTo>
                  <a:lnTo>
                    <a:pt x="1583182" y="33020"/>
                  </a:lnTo>
                  <a:lnTo>
                    <a:pt x="1583182" y="2794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831975" y="3655567"/>
            <a:ext cx="1111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001F5F"/>
                </a:solidFill>
                <a:latin typeface="Carlito"/>
                <a:cs typeface="Carlito"/>
              </a:rPr>
              <a:t>HDFS</a:t>
            </a:r>
            <a:r>
              <a:rPr sz="1800" spc="-75" dirty="0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001F5F"/>
                </a:solidFill>
                <a:latin typeface="Carlito"/>
                <a:cs typeface="Carlito"/>
              </a:rPr>
              <a:t>Reads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159379" y="3798823"/>
            <a:ext cx="1059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1F5F"/>
                </a:solidFill>
                <a:latin typeface="Carlito"/>
                <a:cs typeface="Carlito"/>
              </a:rPr>
              <a:t>Distributed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306570" y="4073144"/>
            <a:ext cx="103682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1F5F"/>
                </a:solidFill>
                <a:latin typeface="Carlito"/>
                <a:cs typeface="Carlito"/>
              </a:rPr>
              <a:t>Mem</a:t>
            </a:r>
            <a:r>
              <a:rPr sz="1800" spc="-5" dirty="0">
                <a:solidFill>
                  <a:srgbClr val="001F5F"/>
                </a:solidFill>
                <a:latin typeface="Carlito"/>
                <a:cs typeface="Carlito"/>
              </a:rPr>
              <a:t>o</a:t>
            </a:r>
            <a:r>
              <a:rPr sz="1800" spc="5" dirty="0">
                <a:solidFill>
                  <a:srgbClr val="001F5F"/>
                </a:solidFill>
                <a:latin typeface="Carlito"/>
                <a:cs typeface="Carlito"/>
              </a:rPr>
              <a:t>ry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793748" y="3994403"/>
            <a:ext cx="3499485" cy="85725"/>
          </a:xfrm>
          <a:custGeom>
            <a:avLst/>
            <a:gdLst/>
            <a:ahLst/>
            <a:cxnLst/>
            <a:rect l="l" t="t" r="r" b="b"/>
            <a:pathLst>
              <a:path w="3499485" h="85725">
                <a:moveTo>
                  <a:pt x="1277874" y="42545"/>
                </a:moveTo>
                <a:lnTo>
                  <a:pt x="1192022" y="0"/>
                </a:lnTo>
                <a:lnTo>
                  <a:pt x="1192022" y="28448"/>
                </a:lnTo>
                <a:lnTo>
                  <a:pt x="0" y="28448"/>
                </a:lnTo>
                <a:lnTo>
                  <a:pt x="0" y="56896"/>
                </a:lnTo>
                <a:lnTo>
                  <a:pt x="1192022" y="56896"/>
                </a:lnTo>
                <a:lnTo>
                  <a:pt x="1192022" y="85344"/>
                </a:lnTo>
                <a:lnTo>
                  <a:pt x="1277874" y="42545"/>
                </a:lnTo>
                <a:close/>
              </a:path>
              <a:path w="3499485" h="85725">
                <a:moveTo>
                  <a:pt x="3498977" y="42545"/>
                </a:moveTo>
                <a:lnTo>
                  <a:pt x="3413252" y="0"/>
                </a:lnTo>
                <a:lnTo>
                  <a:pt x="3413252" y="28448"/>
                </a:lnTo>
                <a:lnTo>
                  <a:pt x="2805938" y="28448"/>
                </a:lnTo>
                <a:lnTo>
                  <a:pt x="2805938" y="56896"/>
                </a:lnTo>
                <a:lnTo>
                  <a:pt x="3413252" y="56896"/>
                </a:lnTo>
                <a:lnTo>
                  <a:pt x="3413252" y="85344"/>
                </a:lnTo>
                <a:lnTo>
                  <a:pt x="3498977" y="42545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873123" y="4093209"/>
            <a:ext cx="100139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1F5F"/>
                </a:solidFill>
                <a:latin typeface="Carlito"/>
                <a:cs typeface="Carlito"/>
              </a:rPr>
              <a:t>One Time  </a:t>
            </a:r>
            <a:r>
              <a:rPr sz="1800" spc="-10" dirty="0">
                <a:solidFill>
                  <a:srgbClr val="001F5F"/>
                </a:solidFill>
                <a:latin typeface="Carlito"/>
                <a:cs typeface="Carlito"/>
              </a:rPr>
              <a:t>P</a:t>
            </a:r>
            <a:r>
              <a:rPr sz="1800" spc="-65" dirty="0">
                <a:solidFill>
                  <a:srgbClr val="001F5F"/>
                </a:solidFill>
                <a:latin typeface="Carlito"/>
                <a:cs typeface="Carlito"/>
              </a:rPr>
              <a:t>r</a:t>
            </a:r>
            <a:r>
              <a:rPr sz="1800" spc="-5" dirty="0">
                <a:solidFill>
                  <a:srgbClr val="001F5F"/>
                </a:solidFill>
                <a:latin typeface="Carlito"/>
                <a:cs typeface="Carlito"/>
              </a:rPr>
              <a:t>o</a:t>
            </a:r>
            <a:r>
              <a:rPr sz="1800" spc="-10" dirty="0">
                <a:solidFill>
                  <a:srgbClr val="001F5F"/>
                </a:solidFill>
                <a:latin typeface="Carlito"/>
                <a:cs typeface="Carlito"/>
              </a:rPr>
              <a:t>c</a:t>
            </a:r>
            <a:r>
              <a:rPr sz="1800" dirty="0">
                <a:solidFill>
                  <a:srgbClr val="001F5F"/>
                </a:solidFill>
                <a:latin typeface="Carlito"/>
                <a:cs typeface="Carlito"/>
              </a:rPr>
              <a:t>e</a:t>
            </a:r>
            <a:r>
              <a:rPr sz="1800" spc="-10" dirty="0">
                <a:solidFill>
                  <a:srgbClr val="001F5F"/>
                </a:solidFill>
                <a:latin typeface="Carlito"/>
                <a:cs typeface="Carlito"/>
              </a:rPr>
              <a:t>ss</a:t>
            </a:r>
            <a:r>
              <a:rPr sz="1800" spc="-5" dirty="0">
                <a:solidFill>
                  <a:srgbClr val="001F5F"/>
                </a:solidFill>
                <a:latin typeface="Carlito"/>
                <a:cs typeface="Carlito"/>
              </a:rPr>
              <a:t>ing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0785347" y="3875532"/>
            <a:ext cx="1199515" cy="289560"/>
            <a:chOff x="10785347" y="3875532"/>
            <a:chExt cx="1199515" cy="289560"/>
          </a:xfrm>
        </p:grpSpPr>
        <p:sp>
          <p:nvSpPr>
            <p:cNvPr id="39" name="object 39"/>
            <p:cNvSpPr/>
            <p:nvPr/>
          </p:nvSpPr>
          <p:spPr>
            <a:xfrm>
              <a:off x="10812779" y="3902964"/>
              <a:ext cx="214883" cy="23469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0785347" y="3875532"/>
              <a:ext cx="220345" cy="289560"/>
            </a:xfrm>
            <a:custGeom>
              <a:avLst/>
              <a:gdLst/>
              <a:ahLst/>
              <a:cxnLst/>
              <a:rect l="l" t="t" r="r" b="b"/>
              <a:pathLst>
                <a:path w="220345" h="289560">
                  <a:moveTo>
                    <a:pt x="146938" y="0"/>
                  </a:moveTo>
                  <a:lnTo>
                    <a:pt x="133096" y="0"/>
                  </a:lnTo>
                  <a:lnTo>
                    <a:pt x="119125" y="1270"/>
                  </a:lnTo>
                  <a:lnTo>
                    <a:pt x="80263" y="12700"/>
                  </a:lnTo>
                  <a:lnTo>
                    <a:pt x="47117" y="34417"/>
                  </a:lnTo>
                  <a:lnTo>
                    <a:pt x="21717" y="66294"/>
                  </a:lnTo>
                  <a:lnTo>
                    <a:pt x="5587" y="103378"/>
                  </a:lnTo>
                  <a:lnTo>
                    <a:pt x="0" y="146685"/>
                  </a:lnTo>
                  <a:lnTo>
                    <a:pt x="888" y="160782"/>
                  </a:lnTo>
                  <a:lnTo>
                    <a:pt x="10795" y="201549"/>
                  </a:lnTo>
                  <a:lnTo>
                    <a:pt x="30987" y="237236"/>
                  </a:lnTo>
                  <a:lnTo>
                    <a:pt x="59562" y="265303"/>
                  </a:lnTo>
                  <a:lnTo>
                    <a:pt x="95503" y="284480"/>
                  </a:lnTo>
                  <a:lnTo>
                    <a:pt x="122300" y="289560"/>
                  </a:lnTo>
                  <a:lnTo>
                    <a:pt x="150113" y="289560"/>
                  </a:lnTo>
                  <a:lnTo>
                    <a:pt x="188849" y="278130"/>
                  </a:lnTo>
                  <a:lnTo>
                    <a:pt x="219201" y="257683"/>
                  </a:lnTo>
                  <a:lnTo>
                    <a:pt x="134238" y="257683"/>
                  </a:lnTo>
                  <a:lnTo>
                    <a:pt x="113919" y="255143"/>
                  </a:lnTo>
                  <a:lnTo>
                    <a:pt x="77850" y="238506"/>
                  </a:lnTo>
                  <a:lnTo>
                    <a:pt x="50292" y="207899"/>
                  </a:lnTo>
                  <a:lnTo>
                    <a:pt x="35051" y="167132"/>
                  </a:lnTo>
                  <a:lnTo>
                    <a:pt x="33020" y="144145"/>
                  </a:lnTo>
                  <a:lnTo>
                    <a:pt x="33527" y="133985"/>
                  </a:lnTo>
                  <a:lnTo>
                    <a:pt x="45466" y="91821"/>
                  </a:lnTo>
                  <a:lnTo>
                    <a:pt x="95503" y="42037"/>
                  </a:lnTo>
                  <a:lnTo>
                    <a:pt x="124586" y="33147"/>
                  </a:lnTo>
                  <a:lnTo>
                    <a:pt x="219963" y="33147"/>
                  </a:lnTo>
                  <a:lnTo>
                    <a:pt x="209803" y="24257"/>
                  </a:lnTo>
                  <a:lnTo>
                    <a:pt x="198247" y="16637"/>
                  </a:lnTo>
                  <a:lnTo>
                    <a:pt x="186690" y="11430"/>
                  </a:lnTo>
                  <a:lnTo>
                    <a:pt x="173862" y="6350"/>
                  </a:lnTo>
                  <a:lnTo>
                    <a:pt x="160781" y="2540"/>
                  </a:lnTo>
                  <a:lnTo>
                    <a:pt x="146938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0829289" y="3908679"/>
              <a:ext cx="225298" cy="22453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1274551" y="3902964"/>
              <a:ext cx="213359" cy="23469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1247119" y="3875532"/>
              <a:ext cx="219710" cy="289560"/>
            </a:xfrm>
            <a:custGeom>
              <a:avLst/>
              <a:gdLst/>
              <a:ahLst/>
              <a:cxnLst/>
              <a:rect l="l" t="t" r="r" b="b"/>
              <a:pathLst>
                <a:path w="219709" h="289560">
                  <a:moveTo>
                    <a:pt x="146557" y="0"/>
                  </a:moveTo>
                  <a:lnTo>
                    <a:pt x="132714" y="0"/>
                  </a:lnTo>
                  <a:lnTo>
                    <a:pt x="118618" y="1270"/>
                  </a:lnTo>
                  <a:lnTo>
                    <a:pt x="80009" y="12700"/>
                  </a:lnTo>
                  <a:lnTo>
                    <a:pt x="46989" y="34417"/>
                  </a:lnTo>
                  <a:lnTo>
                    <a:pt x="21589" y="66294"/>
                  </a:lnTo>
                  <a:lnTo>
                    <a:pt x="5587" y="103378"/>
                  </a:lnTo>
                  <a:lnTo>
                    <a:pt x="0" y="146685"/>
                  </a:lnTo>
                  <a:lnTo>
                    <a:pt x="761" y="160782"/>
                  </a:lnTo>
                  <a:lnTo>
                    <a:pt x="10668" y="201549"/>
                  </a:lnTo>
                  <a:lnTo>
                    <a:pt x="30733" y="237236"/>
                  </a:lnTo>
                  <a:lnTo>
                    <a:pt x="59181" y="265303"/>
                  </a:lnTo>
                  <a:lnTo>
                    <a:pt x="94996" y="284480"/>
                  </a:lnTo>
                  <a:lnTo>
                    <a:pt x="121665" y="289560"/>
                  </a:lnTo>
                  <a:lnTo>
                    <a:pt x="149605" y="289560"/>
                  </a:lnTo>
                  <a:lnTo>
                    <a:pt x="188213" y="278130"/>
                  </a:lnTo>
                  <a:lnTo>
                    <a:pt x="218312" y="257683"/>
                  </a:lnTo>
                  <a:lnTo>
                    <a:pt x="133857" y="257683"/>
                  </a:lnTo>
                  <a:lnTo>
                    <a:pt x="113537" y="255143"/>
                  </a:lnTo>
                  <a:lnTo>
                    <a:pt x="77470" y="238506"/>
                  </a:lnTo>
                  <a:lnTo>
                    <a:pt x="50164" y="207899"/>
                  </a:lnTo>
                  <a:lnTo>
                    <a:pt x="34925" y="167132"/>
                  </a:lnTo>
                  <a:lnTo>
                    <a:pt x="32765" y="144145"/>
                  </a:lnTo>
                  <a:lnTo>
                    <a:pt x="33400" y="133985"/>
                  </a:lnTo>
                  <a:lnTo>
                    <a:pt x="50291" y="81661"/>
                  </a:lnTo>
                  <a:lnTo>
                    <a:pt x="56260" y="74041"/>
                  </a:lnTo>
                  <a:lnTo>
                    <a:pt x="62864" y="65024"/>
                  </a:lnTo>
                  <a:lnTo>
                    <a:pt x="94996" y="42037"/>
                  </a:lnTo>
                  <a:lnTo>
                    <a:pt x="124078" y="33147"/>
                  </a:lnTo>
                  <a:lnTo>
                    <a:pt x="219201" y="33147"/>
                  </a:lnTo>
                  <a:lnTo>
                    <a:pt x="209041" y="24257"/>
                  </a:lnTo>
                  <a:lnTo>
                    <a:pt x="197611" y="16637"/>
                  </a:lnTo>
                  <a:lnTo>
                    <a:pt x="185927" y="11430"/>
                  </a:lnTo>
                  <a:lnTo>
                    <a:pt x="173227" y="6350"/>
                  </a:lnTo>
                  <a:lnTo>
                    <a:pt x="160147" y="2540"/>
                  </a:lnTo>
                  <a:lnTo>
                    <a:pt x="146557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1290934" y="3908679"/>
              <a:ext cx="224409" cy="22453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1742419" y="3902964"/>
              <a:ext cx="214883" cy="234695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1716511" y="3875532"/>
              <a:ext cx="219710" cy="289560"/>
            </a:xfrm>
            <a:custGeom>
              <a:avLst/>
              <a:gdLst/>
              <a:ahLst/>
              <a:cxnLst/>
              <a:rect l="l" t="t" r="r" b="b"/>
              <a:pathLst>
                <a:path w="219709" h="289560">
                  <a:moveTo>
                    <a:pt x="146431" y="0"/>
                  </a:moveTo>
                  <a:lnTo>
                    <a:pt x="132588" y="0"/>
                  </a:lnTo>
                  <a:lnTo>
                    <a:pt x="118491" y="1270"/>
                  </a:lnTo>
                  <a:lnTo>
                    <a:pt x="80010" y="12700"/>
                  </a:lnTo>
                  <a:lnTo>
                    <a:pt x="46863" y="34417"/>
                  </a:lnTo>
                  <a:lnTo>
                    <a:pt x="21590" y="66294"/>
                  </a:lnTo>
                  <a:lnTo>
                    <a:pt x="5588" y="103378"/>
                  </a:lnTo>
                  <a:lnTo>
                    <a:pt x="0" y="146685"/>
                  </a:lnTo>
                  <a:lnTo>
                    <a:pt x="762" y="160782"/>
                  </a:lnTo>
                  <a:lnTo>
                    <a:pt x="10668" y="201549"/>
                  </a:lnTo>
                  <a:lnTo>
                    <a:pt x="30607" y="237236"/>
                  </a:lnTo>
                  <a:lnTo>
                    <a:pt x="59055" y="265303"/>
                  </a:lnTo>
                  <a:lnTo>
                    <a:pt x="94996" y="284480"/>
                  </a:lnTo>
                  <a:lnTo>
                    <a:pt x="121666" y="289560"/>
                  </a:lnTo>
                  <a:lnTo>
                    <a:pt x="149606" y="289560"/>
                  </a:lnTo>
                  <a:lnTo>
                    <a:pt x="188214" y="278130"/>
                  </a:lnTo>
                  <a:lnTo>
                    <a:pt x="218313" y="257683"/>
                  </a:lnTo>
                  <a:lnTo>
                    <a:pt x="133731" y="257683"/>
                  </a:lnTo>
                  <a:lnTo>
                    <a:pt x="113538" y="255143"/>
                  </a:lnTo>
                  <a:lnTo>
                    <a:pt x="77470" y="238506"/>
                  </a:lnTo>
                  <a:lnTo>
                    <a:pt x="69596" y="230886"/>
                  </a:lnTo>
                  <a:lnTo>
                    <a:pt x="62357" y="224536"/>
                  </a:lnTo>
                  <a:lnTo>
                    <a:pt x="40767" y="188849"/>
                  </a:lnTo>
                  <a:lnTo>
                    <a:pt x="32766" y="144145"/>
                  </a:lnTo>
                  <a:lnTo>
                    <a:pt x="33401" y="133985"/>
                  </a:lnTo>
                  <a:lnTo>
                    <a:pt x="45212" y="91821"/>
                  </a:lnTo>
                  <a:lnTo>
                    <a:pt x="94996" y="42037"/>
                  </a:lnTo>
                  <a:lnTo>
                    <a:pt x="124079" y="33147"/>
                  </a:lnTo>
                  <a:lnTo>
                    <a:pt x="219202" y="33147"/>
                  </a:lnTo>
                  <a:lnTo>
                    <a:pt x="209042" y="24257"/>
                  </a:lnTo>
                  <a:lnTo>
                    <a:pt x="197612" y="16637"/>
                  </a:lnTo>
                  <a:lnTo>
                    <a:pt x="185801" y="11430"/>
                  </a:lnTo>
                  <a:lnTo>
                    <a:pt x="173228" y="6350"/>
                  </a:lnTo>
                  <a:lnTo>
                    <a:pt x="160147" y="2540"/>
                  </a:lnTo>
                  <a:lnTo>
                    <a:pt x="146431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1760326" y="3908679"/>
              <a:ext cx="224408" cy="22453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992623"/>
            <a:ext cx="12191999" cy="8016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43400" y="1447800"/>
            <a:ext cx="3898392" cy="411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410" y="2312288"/>
            <a:ext cx="12007190" cy="2362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5"/>
              </a:spcBef>
              <a:buClr>
                <a:srgbClr val="2CA0BD"/>
              </a:buClr>
              <a:buSzPct val="67500"/>
              <a:buFont typeface="Wingdings"/>
              <a:buChar char=""/>
              <a:tabLst>
                <a:tab pos="355600" algn="l"/>
                <a:tab pos="356235" algn="l"/>
              </a:tabLst>
            </a:pPr>
            <a:r>
              <a:rPr sz="2000" dirty="0">
                <a:solidFill>
                  <a:srgbClr val="001F5F"/>
                </a:solidFill>
                <a:latin typeface="Carlito"/>
                <a:cs typeface="Carlito"/>
              </a:rPr>
              <a:t>RDD </a:t>
            </a:r>
            <a:r>
              <a:rPr sz="2000" spc="-20" dirty="0">
                <a:solidFill>
                  <a:srgbClr val="001F5F"/>
                </a:solidFill>
                <a:latin typeface="Carlito"/>
                <a:cs typeface="Carlito"/>
              </a:rPr>
              <a:t>are </a:t>
            </a:r>
            <a:r>
              <a:rPr sz="2000" dirty="0">
                <a:solidFill>
                  <a:srgbClr val="001F5F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001F5F"/>
                </a:solidFill>
                <a:latin typeface="Carlito"/>
                <a:cs typeface="Carlito"/>
              </a:rPr>
              <a:t>building </a:t>
            </a:r>
            <a:r>
              <a:rPr sz="2000" spc="-10" dirty="0">
                <a:solidFill>
                  <a:srgbClr val="001F5F"/>
                </a:solidFill>
                <a:latin typeface="Carlito"/>
                <a:cs typeface="Carlito"/>
              </a:rPr>
              <a:t>blocks </a:t>
            </a:r>
            <a:r>
              <a:rPr sz="2000" spc="-5" dirty="0">
                <a:solidFill>
                  <a:srgbClr val="001F5F"/>
                </a:solidFill>
                <a:latin typeface="Carlito"/>
                <a:cs typeface="Carlito"/>
              </a:rPr>
              <a:t>of </a:t>
            </a:r>
            <a:r>
              <a:rPr sz="2000" spc="-20" dirty="0">
                <a:solidFill>
                  <a:srgbClr val="001F5F"/>
                </a:solidFill>
                <a:latin typeface="Carlito"/>
                <a:cs typeface="Carlito"/>
              </a:rPr>
              <a:t>any </a:t>
            </a:r>
            <a:r>
              <a:rPr sz="2000" spc="-5" dirty="0">
                <a:solidFill>
                  <a:srgbClr val="001F5F"/>
                </a:solidFill>
                <a:latin typeface="Carlito"/>
                <a:cs typeface="Carlito"/>
              </a:rPr>
              <a:t>spark</a:t>
            </a:r>
            <a:r>
              <a:rPr sz="2000" spc="-250" dirty="0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arlito"/>
                <a:cs typeface="Carlito"/>
              </a:rPr>
              <a:t>application.</a:t>
            </a:r>
            <a:endParaRPr sz="2000" dirty="0">
              <a:latin typeface="Carlito"/>
              <a:cs typeface="Carlito"/>
            </a:endParaRPr>
          </a:p>
          <a:p>
            <a:pPr marL="355600" indent="-343535">
              <a:lnSpc>
                <a:spcPct val="100000"/>
              </a:lnSpc>
              <a:spcBef>
                <a:spcPts val="1595"/>
              </a:spcBef>
              <a:buClr>
                <a:srgbClr val="2CA0BD"/>
              </a:buClr>
              <a:buSzPct val="67500"/>
              <a:buFont typeface="Wingdings"/>
              <a:buChar char=""/>
              <a:tabLst>
                <a:tab pos="355600" algn="l"/>
                <a:tab pos="356235" algn="l"/>
              </a:tabLst>
            </a:pPr>
            <a:r>
              <a:rPr sz="2000" b="1" spc="-10" dirty="0">
                <a:solidFill>
                  <a:srgbClr val="001F5F"/>
                </a:solidFill>
                <a:latin typeface="Carlito"/>
                <a:cs typeface="Carlito"/>
              </a:rPr>
              <a:t>Resilient</a:t>
            </a:r>
            <a:r>
              <a:rPr sz="2000" spc="-10" dirty="0">
                <a:solidFill>
                  <a:srgbClr val="001F5F"/>
                </a:solidFill>
                <a:latin typeface="Carlito"/>
                <a:cs typeface="Carlito"/>
              </a:rPr>
              <a:t>: </a:t>
            </a:r>
            <a:r>
              <a:rPr sz="2000" spc="-20" dirty="0">
                <a:solidFill>
                  <a:srgbClr val="001F5F"/>
                </a:solidFill>
                <a:latin typeface="Carlito"/>
                <a:cs typeface="Carlito"/>
              </a:rPr>
              <a:t>Fault </a:t>
            </a:r>
            <a:r>
              <a:rPr sz="2000" spc="-25" dirty="0">
                <a:solidFill>
                  <a:srgbClr val="001F5F"/>
                </a:solidFill>
                <a:latin typeface="Carlito"/>
                <a:cs typeface="Carlito"/>
              </a:rPr>
              <a:t>tolerant </a:t>
            </a:r>
            <a:r>
              <a:rPr sz="2000" dirty="0">
                <a:solidFill>
                  <a:srgbClr val="001F5F"/>
                </a:solidFill>
                <a:latin typeface="Carlito"/>
                <a:cs typeface="Carlito"/>
              </a:rPr>
              <a:t>and capable </a:t>
            </a:r>
            <a:r>
              <a:rPr sz="2000" spc="-5" dirty="0">
                <a:solidFill>
                  <a:srgbClr val="001F5F"/>
                </a:solidFill>
                <a:latin typeface="Carlito"/>
                <a:cs typeface="Carlito"/>
              </a:rPr>
              <a:t>of </a:t>
            </a:r>
            <a:r>
              <a:rPr sz="2000" spc="-15" dirty="0">
                <a:solidFill>
                  <a:srgbClr val="001F5F"/>
                </a:solidFill>
                <a:latin typeface="Carlito"/>
                <a:cs typeface="Carlito"/>
              </a:rPr>
              <a:t>rebuilding data </a:t>
            </a:r>
            <a:r>
              <a:rPr sz="2000" spc="-5" dirty="0">
                <a:solidFill>
                  <a:srgbClr val="001F5F"/>
                </a:solidFill>
                <a:latin typeface="Carlito"/>
                <a:cs typeface="Carlito"/>
              </a:rPr>
              <a:t>on</a:t>
            </a:r>
            <a:r>
              <a:rPr sz="2000" spc="-220" dirty="0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001F5F"/>
                </a:solidFill>
                <a:latin typeface="Carlito"/>
                <a:cs typeface="Carlito"/>
              </a:rPr>
              <a:t>failure.</a:t>
            </a:r>
            <a:endParaRPr sz="2000" dirty="0">
              <a:latin typeface="Carlito"/>
              <a:cs typeface="Carlito"/>
            </a:endParaRPr>
          </a:p>
          <a:p>
            <a:pPr marL="355600" indent="-343535">
              <a:lnSpc>
                <a:spcPct val="100000"/>
              </a:lnSpc>
              <a:spcBef>
                <a:spcPts val="1610"/>
              </a:spcBef>
              <a:buClr>
                <a:srgbClr val="2CA0BD"/>
              </a:buClr>
              <a:buSzPct val="67500"/>
              <a:buFont typeface="Wingdings"/>
              <a:buChar char=""/>
              <a:tabLst>
                <a:tab pos="355600" algn="l"/>
                <a:tab pos="356235" algn="l"/>
              </a:tabLst>
            </a:pPr>
            <a:r>
              <a:rPr sz="2000" b="1" spc="-5" dirty="0">
                <a:solidFill>
                  <a:srgbClr val="001F5F"/>
                </a:solidFill>
                <a:latin typeface="Carlito"/>
                <a:cs typeface="Carlito"/>
              </a:rPr>
              <a:t>Distributed</a:t>
            </a:r>
            <a:r>
              <a:rPr sz="2000" spc="-5" dirty="0">
                <a:solidFill>
                  <a:srgbClr val="001F5F"/>
                </a:solidFill>
                <a:latin typeface="Carlito"/>
                <a:cs typeface="Carlito"/>
              </a:rPr>
              <a:t>: </a:t>
            </a:r>
            <a:r>
              <a:rPr sz="2000" spc="-10" dirty="0">
                <a:solidFill>
                  <a:srgbClr val="001F5F"/>
                </a:solidFill>
                <a:latin typeface="Carlito"/>
                <a:cs typeface="Carlito"/>
              </a:rPr>
              <a:t>Distributed </a:t>
            </a:r>
            <a:r>
              <a:rPr sz="2000" spc="-15" dirty="0">
                <a:solidFill>
                  <a:srgbClr val="001F5F"/>
                </a:solidFill>
                <a:latin typeface="Carlito"/>
                <a:cs typeface="Carlito"/>
              </a:rPr>
              <a:t>data </a:t>
            </a:r>
            <a:r>
              <a:rPr sz="2000" dirty="0">
                <a:solidFill>
                  <a:srgbClr val="001F5F"/>
                </a:solidFill>
                <a:latin typeface="Carlito"/>
                <a:cs typeface="Carlito"/>
              </a:rPr>
              <a:t>among the multiple nodes in</a:t>
            </a:r>
            <a:r>
              <a:rPr sz="2000" spc="-125" dirty="0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sz="2000" spc="-25" dirty="0">
                <a:solidFill>
                  <a:srgbClr val="001F5F"/>
                </a:solidFill>
                <a:latin typeface="Carlito"/>
                <a:cs typeface="Carlito"/>
              </a:rPr>
              <a:t>acluster.</a:t>
            </a:r>
            <a:endParaRPr sz="2000" dirty="0">
              <a:latin typeface="Carlito"/>
              <a:cs typeface="Carlito"/>
            </a:endParaRPr>
          </a:p>
          <a:p>
            <a:pPr marL="355600" indent="-343535">
              <a:lnSpc>
                <a:spcPct val="100000"/>
              </a:lnSpc>
              <a:spcBef>
                <a:spcPts val="1595"/>
              </a:spcBef>
              <a:buClr>
                <a:srgbClr val="2CA0BD"/>
              </a:buClr>
              <a:buSzPct val="67500"/>
              <a:buFont typeface="Wingdings"/>
              <a:buChar char=""/>
              <a:tabLst>
                <a:tab pos="355600" algn="l"/>
                <a:tab pos="356235" algn="l"/>
                <a:tab pos="1475740" algn="l"/>
              </a:tabLst>
            </a:pPr>
            <a:r>
              <a:rPr sz="2000" b="1" spc="-10" dirty="0">
                <a:solidFill>
                  <a:srgbClr val="001F5F"/>
                </a:solidFill>
                <a:latin typeface="Carlito"/>
                <a:cs typeface="Carlito"/>
              </a:rPr>
              <a:t>Dataset</a:t>
            </a:r>
            <a:r>
              <a:rPr sz="2000" spc="-10" dirty="0">
                <a:solidFill>
                  <a:srgbClr val="001F5F"/>
                </a:solidFill>
                <a:latin typeface="Carlito"/>
                <a:cs typeface="Carlito"/>
              </a:rPr>
              <a:t>:	</a:t>
            </a:r>
            <a:r>
              <a:rPr sz="2000" spc="-5" dirty="0">
                <a:solidFill>
                  <a:srgbClr val="001F5F"/>
                </a:solidFill>
                <a:latin typeface="Carlito"/>
                <a:cs typeface="Carlito"/>
              </a:rPr>
              <a:t>Collection of partitioned </a:t>
            </a:r>
            <a:r>
              <a:rPr sz="2000" spc="-10" dirty="0">
                <a:solidFill>
                  <a:srgbClr val="001F5F"/>
                </a:solidFill>
                <a:latin typeface="Carlito"/>
                <a:cs typeface="Carlito"/>
              </a:rPr>
              <a:t>data </a:t>
            </a:r>
            <a:r>
              <a:rPr sz="2000" spc="-5" dirty="0">
                <a:solidFill>
                  <a:srgbClr val="001F5F"/>
                </a:solidFill>
                <a:latin typeface="Carlito"/>
                <a:cs typeface="Carlito"/>
              </a:rPr>
              <a:t>with</a:t>
            </a:r>
            <a:r>
              <a:rPr sz="2000" spc="-140" dirty="0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001F5F"/>
                </a:solidFill>
                <a:latin typeface="Carlito"/>
                <a:cs typeface="Carlito"/>
              </a:rPr>
              <a:t>values.</a:t>
            </a:r>
            <a:endParaRPr sz="2000" dirty="0">
              <a:latin typeface="Carlito"/>
              <a:cs typeface="Carlito"/>
            </a:endParaRPr>
          </a:p>
          <a:p>
            <a:pPr marL="355600" indent="-343535">
              <a:lnSpc>
                <a:spcPct val="100000"/>
              </a:lnSpc>
              <a:spcBef>
                <a:spcPts val="1595"/>
              </a:spcBef>
              <a:buClr>
                <a:srgbClr val="2CA0BD"/>
              </a:buClr>
              <a:buSzPct val="67500"/>
              <a:buFont typeface="Wingdings"/>
              <a:buChar char=""/>
              <a:tabLst>
                <a:tab pos="355600" algn="l"/>
                <a:tab pos="356235" algn="l"/>
              </a:tabLst>
            </a:pPr>
            <a:r>
              <a:rPr sz="2000" spc="-10" dirty="0">
                <a:solidFill>
                  <a:srgbClr val="001F5F"/>
                </a:solidFill>
                <a:latin typeface="Carlito"/>
                <a:cs typeface="Carlito"/>
              </a:rPr>
              <a:t>Each dataset </a:t>
            </a:r>
            <a:r>
              <a:rPr sz="2000" dirty="0">
                <a:solidFill>
                  <a:srgbClr val="001F5F"/>
                </a:solidFill>
                <a:latin typeface="Carlito"/>
                <a:cs typeface="Carlito"/>
              </a:rPr>
              <a:t>in RDD is </a:t>
            </a:r>
            <a:r>
              <a:rPr sz="2000" spc="-15" dirty="0">
                <a:solidFill>
                  <a:srgbClr val="001F5F"/>
                </a:solidFill>
                <a:latin typeface="Carlito"/>
                <a:cs typeface="Carlito"/>
              </a:rPr>
              <a:t>divided into </a:t>
            </a:r>
            <a:r>
              <a:rPr sz="2000" spc="-5" dirty="0">
                <a:solidFill>
                  <a:srgbClr val="001F5F"/>
                </a:solidFill>
                <a:latin typeface="Carlito"/>
                <a:cs typeface="Carlito"/>
              </a:rPr>
              <a:t>logical</a:t>
            </a:r>
            <a:r>
              <a:rPr sz="2000" spc="-204" dirty="0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001F5F"/>
                </a:solidFill>
                <a:latin typeface="Carlito"/>
                <a:cs typeface="Carlito"/>
              </a:rPr>
              <a:t>partitions.</a:t>
            </a:r>
            <a:endParaRPr sz="20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785103"/>
            <a:ext cx="7195820" cy="1073150"/>
            <a:chOff x="0" y="5785103"/>
            <a:chExt cx="7195820" cy="1073150"/>
          </a:xfrm>
        </p:grpSpPr>
        <p:sp>
          <p:nvSpPr>
            <p:cNvPr id="3" name="object 3"/>
            <p:cNvSpPr/>
            <p:nvPr/>
          </p:nvSpPr>
          <p:spPr>
            <a:xfrm>
              <a:off x="665988" y="5945123"/>
              <a:ext cx="6530340" cy="913130"/>
            </a:xfrm>
            <a:custGeom>
              <a:avLst/>
              <a:gdLst/>
              <a:ahLst/>
              <a:cxnLst/>
              <a:rect l="l" t="t" r="r" b="b"/>
              <a:pathLst>
                <a:path w="6530340" h="913129">
                  <a:moveTo>
                    <a:pt x="114274" y="21348"/>
                  </a:moveTo>
                  <a:lnTo>
                    <a:pt x="876" y="0"/>
                  </a:lnTo>
                  <a:lnTo>
                    <a:pt x="0" y="5473"/>
                  </a:lnTo>
                  <a:lnTo>
                    <a:pt x="114274" y="21348"/>
                  </a:lnTo>
                  <a:close/>
                </a:path>
                <a:path w="6530340" h="913129">
                  <a:moveTo>
                    <a:pt x="6529832" y="912812"/>
                  </a:moveTo>
                  <a:lnTo>
                    <a:pt x="114274" y="21348"/>
                  </a:lnTo>
                  <a:lnTo>
                    <a:pt x="4848987" y="912812"/>
                  </a:lnTo>
                  <a:lnTo>
                    <a:pt x="6529832" y="912812"/>
                  </a:lnTo>
                  <a:close/>
                </a:path>
              </a:pathLst>
            </a:custGeom>
            <a:solidFill>
              <a:srgbClr val="9FC9DC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47699" y="5939027"/>
              <a:ext cx="4869180" cy="918844"/>
            </a:xfrm>
            <a:custGeom>
              <a:avLst/>
              <a:gdLst/>
              <a:ahLst/>
              <a:cxnLst/>
              <a:rect l="l" t="t" r="r" b="b"/>
              <a:pathLst>
                <a:path w="4869180" h="918845">
                  <a:moveTo>
                    <a:pt x="0" y="0"/>
                  </a:moveTo>
                  <a:lnTo>
                    <a:pt x="10566" y="6350"/>
                  </a:lnTo>
                  <a:lnTo>
                    <a:pt x="3825240" y="918475"/>
                  </a:lnTo>
                  <a:lnTo>
                    <a:pt x="4869180" y="9184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789675"/>
              <a:ext cx="4529327" cy="106832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5785103"/>
              <a:ext cx="4495799" cy="10728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4648200" y="1066800"/>
            <a:ext cx="2017776" cy="4023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1051560" y="3287267"/>
            <a:ext cx="2284730" cy="868680"/>
            <a:chOff x="1051560" y="3287267"/>
            <a:chExt cx="2284730" cy="868680"/>
          </a:xfrm>
        </p:grpSpPr>
        <p:sp>
          <p:nvSpPr>
            <p:cNvPr id="9" name="object 9"/>
            <p:cNvSpPr/>
            <p:nvPr/>
          </p:nvSpPr>
          <p:spPr>
            <a:xfrm>
              <a:off x="1078992" y="3314699"/>
              <a:ext cx="2229612" cy="81381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51560" y="3287267"/>
              <a:ext cx="2284730" cy="868680"/>
            </a:xfrm>
            <a:custGeom>
              <a:avLst/>
              <a:gdLst/>
              <a:ahLst/>
              <a:cxnLst/>
              <a:rect l="l" t="t" r="r" b="b"/>
              <a:pathLst>
                <a:path w="2284729" h="868679">
                  <a:moveTo>
                    <a:pt x="2240394" y="43942"/>
                  </a:moveTo>
                  <a:lnTo>
                    <a:pt x="44005" y="43942"/>
                  </a:lnTo>
                  <a:lnTo>
                    <a:pt x="44005" y="55372"/>
                  </a:lnTo>
                  <a:lnTo>
                    <a:pt x="44005" y="813562"/>
                  </a:lnTo>
                  <a:lnTo>
                    <a:pt x="44005" y="824992"/>
                  </a:lnTo>
                  <a:lnTo>
                    <a:pt x="2240394" y="824992"/>
                  </a:lnTo>
                  <a:lnTo>
                    <a:pt x="2240394" y="813562"/>
                  </a:lnTo>
                  <a:lnTo>
                    <a:pt x="54991" y="813562"/>
                  </a:lnTo>
                  <a:lnTo>
                    <a:pt x="54991" y="55372"/>
                  </a:lnTo>
                  <a:lnTo>
                    <a:pt x="2229345" y="55372"/>
                  </a:lnTo>
                  <a:lnTo>
                    <a:pt x="2229345" y="813435"/>
                  </a:lnTo>
                  <a:lnTo>
                    <a:pt x="2240394" y="813435"/>
                  </a:lnTo>
                  <a:lnTo>
                    <a:pt x="2240394" y="55372"/>
                  </a:lnTo>
                  <a:lnTo>
                    <a:pt x="2240394" y="55067"/>
                  </a:lnTo>
                  <a:lnTo>
                    <a:pt x="2240394" y="43942"/>
                  </a:lnTo>
                  <a:close/>
                </a:path>
                <a:path w="2284729" h="868679">
                  <a:moveTo>
                    <a:pt x="2284349" y="27432"/>
                  </a:moveTo>
                  <a:lnTo>
                    <a:pt x="2282190" y="16764"/>
                  </a:lnTo>
                  <a:lnTo>
                    <a:pt x="2276348" y="8001"/>
                  </a:lnTo>
                  <a:lnTo>
                    <a:pt x="2267585" y="2159"/>
                  </a:lnTo>
                  <a:lnTo>
                    <a:pt x="2256917" y="0"/>
                  </a:lnTo>
                  <a:lnTo>
                    <a:pt x="27495" y="0"/>
                  </a:lnTo>
                  <a:lnTo>
                    <a:pt x="16789" y="2159"/>
                  </a:lnTo>
                  <a:lnTo>
                    <a:pt x="8051" y="8001"/>
                  </a:lnTo>
                  <a:lnTo>
                    <a:pt x="2159" y="16764"/>
                  </a:lnTo>
                  <a:lnTo>
                    <a:pt x="0" y="27432"/>
                  </a:lnTo>
                  <a:lnTo>
                    <a:pt x="0" y="840867"/>
                  </a:lnTo>
                  <a:lnTo>
                    <a:pt x="2159" y="851535"/>
                  </a:lnTo>
                  <a:lnTo>
                    <a:pt x="8051" y="860298"/>
                  </a:lnTo>
                  <a:lnTo>
                    <a:pt x="16789" y="866267"/>
                  </a:lnTo>
                  <a:lnTo>
                    <a:pt x="27495" y="868426"/>
                  </a:lnTo>
                  <a:lnTo>
                    <a:pt x="2256917" y="868426"/>
                  </a:lnTo>
                  <a:lnTo>
                    <a:pt x="2267585" y="866267"/>
                  </a:lnTo>
                  <a:lnTo>
                    <a:pt x="2276348" y="860298"/>
                  </a:lnTo>
                  <a:lnTo>
                    <a:pt x="2282190" y="851535"/>
                  </a:lnTo>
                  <a:lnTo>
                    <a:pt x="2284349" y="840867"/>
                  </a:lnTo>
                  <a:lnTo>
                    <a:pt x="2284349" y="835406"/>
                  </a:lnTo>
                  <a:lnTo>
                    <a:pt x="2284336" y="33070"/>
                  </a:lnTo>
                  <a:lnTo>
                    <a:pt x="2251329" y="33070"/>
                  </a:lnTo>
                  <a:lnTo>
                    <a:pt x="2251329" y="835406"/>
                  </a:lnTo>
                  <a:lnTo>
                    <a:pt x="32994" y="835406"/>
                  </a:lnTo>
                  <a:lnTo>
                    <a:pt x="32994" y="33020"/>
                  </a:lnTo>
                  <a:lnTo>
                    <a:pt x="2284349" y="33020"/>
                  </a:lnTo>
                  <a:lnTo>
                    <a:pt x="2284349" y="27432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06550" y="3446475"/>
            <a:ext cx="2185670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7550">
              <a:lnSpc>
                <a:spcPct val="100000"/>
              </a:lnSpc>
              <a:spcBef>
                <a:spcPts val="100"/>
              </a:spcBef>
            </a:pPr>
            <a:r>
              <a:rPr sz="2700" b="1" spc="-60" dirty="0">
                <a:solidFill>
                  <a:srgbClr val="001F5F"/>
                </a:solidFill>
                <a:latin typeface="Arial"/>
                <a:cs typeface="Arial"/>
              </a:rPr>
              <a:t>RDD</a:t>
            </a:r>
            <a:endParaRPr sz="27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024371" y="1984248"/>
            <a:ext cx="3147060" cy="1261745"/>
            <a:chOff x="6024371" y="1984248"/>
            <a:chExt cx="3147060" cy="1261745"/>
          </a:xfrm>
        </p:grpSpPr>
        <p:sp>
          <p:nvSpPr>
            <p:cNvPr id="13" name="object 13"/>
            <p:cNvSpPr/>
            <p:nvPr/>
          </p:nvSpPr>
          <p:spPr>
            <a:xfrm>
              <a:off x="6065519" y="2011680"/>
              <a:ext cx="3078479" cy="43129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038088" y="1984247"/>
              <a:ext cx="3133725" cy="486409"/>
            </a:xfrm>
            <a:custGeom>
              <a:avLst/>
              <a:gdLst/>
              <a:ahLst/>
              <a:cxnLst/>
              <a:rect l="l" t="t" r="r" b="b"/>
              <a:pathLst>
                <a:path w="3133725" h="486410">
                  <a:moveTo>
                    <a:pt x="3089148" y="43942"/>
                  </a:moveTo>
                  <a:lnTo>
                    <a:pt x="44069" y="43942"/>
                  </a:lnTo>
                  <a:lnTo>
                    <a:pt x="44069" y="55372"/>
                  </a:lnTo>
                  <a:lnTo>
                    <a:pt x="44069" y="431292"/>
                  </a:lnTo>
                  <a:lnTo>
                    <a:pt x="44069" y="442722"/>
                  </a:lnTo>
                  <a:lnTo>
                    <a:pt x="3089148" y="442722"/>
                  </a:lnTo>
                  <a:lnTo>
                    <a:pt x="3089148" y="431292"/>
                  </a:lnTo>
                  <a:lnTo>
                    <a:pt x="55118" y="431292"/>
                  </a:lnTo>
                  <a:lnTo>
                    <a:pt x="55118" y="55372"/>
                  </a:lnTo>
                  <a:lnTo>
                    <a:pt x="3078099" y="55372"/>
                  </a:lnTo>
                  <a:lnTo>
                    <a:pt x="3078099" y="431165"/>
                  </a:lnTo>
                  <a:lnTo>
                    <a:pt x="3089135" y="431165"/>
                  </a:lnTo>
                  <a:lnTo>
                    <a:pt x="3089135" y="55372"/>
                  </a:lnTo>
                  <a:lnTo>
                    <a:pt x="3089148" y="43942"/>
                  </a:lnTo>
                  <a:close/>
                </a:path>
                <a:path w="3133725" h="486410">
                  <a:moveTo>
                    <a:pt x="3133217" y="27432"/>
                  </a:moveTo>
                  <a:lnTo>
                    <a:pt x="3131058" y="16764"/>
                  </a:lnTo>
                  <a:lnTo>
                    <a:pt x="3125216" y="8001"/>
                  </a:lnTo>
                  <a:lnTo>
                    <a:pt x="3116453" y="2159"/>
                  </a:lnTo>
                  <a:lnTo>
                    <a:pt x="3105658" y="0"/>
                  </a:lnTo>
                  <a:lnTo>
                    <a:pt x="3100197" y="0"/>
                  </a:lnTo>
                  <a:lnTo>
                    <a:pt x="3100197" y="32893"/>
                  </a:lnTo>
                  <a:lnTo>
                    <a:pt x="3100197" y="453136"/>
                  </a:lnTo>
                  <a:lnTo>
                    <a:pt x="33020" y="453136"/>
                  </a:lnTo>
                  <a:lnTo>
                    <a:pt x="33020" y="32893"/>
                  </a:lnTo>
                  <a:lnTo>
                    <a:pt x="3100197" y="32893"/>
                  </a:lnTo>
                  <a:lnTo>
                    <a:pt x="3100197" y="0"/>
                  </a:lnTo>
                  <a:lnTo>
                    <a:pt x="27559" y="0"/>
                  </a:lnTo>
                  <a:lnTo>
                    <a:pt x="16764" y="2159"/>
                  </a:lnTo>
                  <a:lnTo>
                    <a:pt x="8001" y="8001"/>
                  </a:lnTo>
                  <a:lnTo>
                    <a:pt x="2159" y="16764"/>
                  </a:lnTo>
                  <a:lnTo>
                    <a:pt x="0" y="27432"/>
                  </a:lnTo>
                  <a:lnTo>
                    <a:pt x="0" y="458597"/>
                  </a:lnTo>
                  <a:lnTo>
                    <a:pt x="2159" y="469392"/>
                  </a:lnTo>
                  <a:lnTo>
                    <a:pt x="8001" y="478155"/>
                  </a:lnTo>
                  <a:lnTo>
                    <a:pt x="16764" y="483997"/>
                  </a:lnTo>
                  <a:lnTo>
                    <a:pt x="27559" y="486156"/>
                  </a:lnTo>
                  <a:lnTo>
                    <a:pt x="3105658" y="486156"/>
                  </a:lnTo>
                  <a:lnTo>
                    <a:pt x="3116453" y="483997"/>
                  </a:lnTo>
                  <a:lnTo>
                    <a:pt x="3125216" y="478155"/>
                  </a:lnTo>
                  <a:lnTo>
                    <a:pt x="3131058" y="469392"/>
                  </a:lnTo>
                  <a:lnTo>
                    <a:pt x="3133217" y="458597"/>
                  </a:lnTo>
                  <a:lnTo>
                    <a:pt x="3133217" y="453136"/>
                  </a:lnTo>
                  <a:lnTo>
                    <a:pt x="3133204" y="32893"/>
                  </a:lnTo>
                  <a:lnTo>
                    <a:pt x="3133217" y="27432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051803" y="2785872"/>
              <a:ext cx="3092196" cy="43129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024372" y="2758439"/>
              <a:ext cx="3147060" cy="487680"/>
            </a:xfrm>
            <a:custGeom>
              <a:avLst/>
              <a:gdLst/>
              <a:ahLst/>
              <a:cxnLst/>
              <a:rect l="l" t="t" r="r" b="b"/>
              <a:pathLst>
                <a:path w="3147059" h="487680">
                  <a:moveTo>
                    <a:pt x="3102483" y="44450"/>
                  </a:moveTo>
                  <a:lnTo>
                    <a:pt x="43942" y="44450"/>
                  </a:lnTo>
                  <a:lnTo>
                    <a:pt x="43942" y="54610"/>
                  </a:lnTo>
                  <a:lnTo>
                    <a:pt x="43942" y="431800"/>
                  </a:lnTo>
                  <a:lnTo>
                    <a:pt x="43942" y="443230"/>
                  </a:lnTo>
                  <a:lnTo>
                    <a:pt x="3102483" y="443230"/>
                  </a:lnTo>
                  <a:lnTo>
                    <a:pt x="3102483" y="432054"/>
                  </a:lnTo>
                  <a:lnTo>
                    <a:pt x="3102483" y="431800"/>
                  </a:lnTo>
                  <a:lnTo>
                    <a:pt x="3102483" y="55003"/>
                  </a:lnTo>
                  <a:lnTo>
                    <a:pt x="3091434" y="55003"/>
                  </a:lnTo>
                  <a:lnTo>
                    <a:pt x="3091434" y="431800"/>
                  </a:lnTo>
                  <a:lnTo>
                    <a:pt x="54991" y="431800"/>
                  </a:lnTo>
                  <a:lnTo>
                    <a:pt x="54991" y="54610"/>
                  </a:lnTo>
                  <a:lnTo>
                    <a:pt x="3102483" y="54610"/>
                  </a:lnTo>
                  <a:lnTo>
                    <a:pt x="3102483" y="44450"/>
                  </a:lnTo>
                  <a:close/>
                </a:path>
                <a:path w="3147059" h="487680">
                  <a:moveTo>
                    <a:pt x="3146552" y="27559"/>
                  </a:moveTo>
                  <a:lnTo>
                    <a:pt x="3144393" y="16891"/>
                  </a:lnTo>
                  <a:lnTo>
                    <a:pt x="3138424" y="8128"/>
                  </a:lnTo>
                  <a:lnTo>
                    <a:pt x="3129788" y="2159"/>
                  </a:lnTo>
                  <a:lnTo>
                    <a:pt x="3118993" y="0"/>
                  </a:lnTo>
                  <a:lnTo>
                    <a:pt x="27432" y="0"/>
                  </a:lnTo>
                  <a:lnTo>
                    <a:pt x="16764" y="2159"/>
                  </a:lnTo>
                  <a:lnTo>
                    <a:pt x="8001" y="8128"/>
                  </a:lnTo>
                  <a:lnTo>
                    <a:pt x="2159" y="16891"/>
                  </a:lnTo>
                  <a:lnTo>
                    <a:pt x="0" y="27559"/>
                  </a:lnTo>
                  <a:lnTo>
                    <a:pt x="0" y="459613"/>
                  </a:lnTo>
                  <a:lnTo>
                    <a:pt x="2159" y="470281"/>
                  </a:lnTo>
                  <a:lnTo>
                    <a:pt x="8001" y="479044"/>
                  </a:lnTo>
                  <a:lnTo>
                    <a:pt x="16764" y="485013"/>
                  </a:lnTo>
                  <a:lnTo>
                    <a:pt x="27432" y="487172"/>
                  </a:lnTo>
                  <a:lnTo>
                    <a:pt x="3118993" y="487172"/>
                  </a:lnTo>
                  <a:lnTo>
                    <a:pt x="3129788" y="485013"/>
                  </a:lnTo>
                  <a:lnTo>
                    <a:pt x="3138424" y="479044"/>
                  </a:lnTo>
                  <a:lnTo>
                    <a:pt x="3144393" y="470281"/>
                  </a:lnTo>
                  <a:lnTo>
                    <a:pt x="3146552" y="459613"/>
                  </a:lnTo>
                  <a:lnTo>
                    <a:pt x="3146552" y="454152"/>
                  </a:lnTo>
                  <a:lnTo>
                    <a:pt x="3146552" y="33108"/>
                  </a:lnTo>
                  <a:lnTo>
                    <a:pt x="3113532" y="33108"/>
                  </a:lnTo>
                  <a:lnTo>
                    <a:pt x="3113532" y="454152"/>
                  </a:lnTo>
                  <a:lnTo>
                    <a:pt x="32893" y="454152"/>
                  </a:lnTo>
                  <a:lnTo>
                    <a:pt x="32893" y="33020"/>
                  </a:lnTo>
                  <a:lnTo>
                    <a:pt x="3146552" y="33020"/>
                  </a:lnTo>
                  <a:lnTo>
                    <a:pt x="3146552" y="27559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079363" y="1951735"/>
            <a:ext cx="3048000" cy="1216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1360">
              <a:lnSpc>
                <a:spcPct val="100000"/>
              </a:lnSpc>
              <a:spcBef>
                <a:spcPts val="100"/>
              </a:spcBef>
            </a:pPr>
            <a:r>
              <a:rPr sz="2700" spc="100" dirty="0">
                <a:solidFill>
                  <a:srgbClr val="001F5F"/>
                </a:solidFill>
                <a:latin typeface="Arial"/>
                <a:cs typeface="Arial"/>
              </a:rPr>
              <a:t>Partition1</a:t>
            </a:r>
            <a:endParaRPr sz="2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0">
              <a:latin typeface="Arial"/>
              <a:cs typeface="Arial"/>
            </a:endParaRPr>
          </a:p>
          <a:p>
            <a:pPr marL="713740">
              <a:lnSpc>
                <a:spcPct val="100000"/>
              </a:lnSpc>
            </a:pPr>
            <a:r>
              <a:rPr sz="2700" spc="100" dirty="0">
                <a:solidFill>
                  <a:srgbClr val="001F5F"/>
                </a:solidFill>
                <a:latin typeface="Arial"/>
                <a:cs typeface="Arial"/>
              </a:rPr>
              <a:t>Partition2</a:t>
            </a:r>
            <a:endParaRPr sz="27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038088" y="3429000"/>
            <a:ext cx="3133725" cy="485775"/>
            <a:chOff x="6038088" y="3429000"/>
            <a:chExt cx="3133725" cy="485775"/>
          </a:xfrm>
        </p:grpSpPr>
        <p:sp>
          <p:nvSpPr>
            <p:cNvPr id="19" name="object 19"/>
            <p:cNvSpPr/>
            <p:nvPr/>
          </p:nvSpPr>
          <p:spPr>
            <a:xfrm>
              <a:off x="6065520" y="3456432"/>
              <a:ext cx="3078479" cy="43129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038088" y="3428999"/>
              <a:ext cx="3133725" cy="485775"/>
            </a:xfrm>
            <a:custGeom>
              <a:avLst/>
              <a:gdLst/>
              <a:ahLst/>
              <a:cxnLst/>
              <a:rect l="l" t="t" r="r" b="b"/>
              <a:pathLst>
                <a:path w="3133725" h="485775">
                  <a:moveTo>
                    <a:pt x="3089148" y="44450"/>
                  </a:moveTo>
                  <a:lnTo>
                    <a:pt x="44069" y="44450"/>
                  </a:lnTo>
                  <a:lnTo>
                    <a:pt x="44069" y="54610"/>
                  </a:lnTo>
                  <a:lnTo>
                    <a:pt x="44069" y="430530"/>
                  </a:lnTo>
                  <a:lnTo>
                    <a:pt x="44069" y="441960"/>
                  </a:lnTo>
                  <a:lnTo>
                    <a:pt x="3089148" y="441960"/>
                  </a:lnTo>
                  <a:lnTo>
                    <a:pt x="3089148" y="430530"/>
                  </a:lnTo>
                  <a:lnTo>
                    <a:pt x="3089135" y="54914"/>
                  </a:lnTo>
                  <a:lnTo>
                    <a:pt x="3078099" y="54914"/>
                  </a:lnTo>
                  <a:lnTo>
                    <a:pt x="3078099" y="430530"/>
                  </a:lnTo>
                  <a:lnTo>
                    <a:pt x="55118" y="430530"/>
                  </a:lnTo>
                  <a:lnTo>
                    <a:pt x="55118" y="54610"/>
                  </a:lnTo>
                  <a:lnTo>
                    <a:pt x="3089148" y="54610"/>
                  </a:lnTo>
                  <a:lnTo>
                    <a:pt x="3089148" y="44450"/>
                  </a:lnTo>
                  <a:close/>
                </a:path>
                <a:path w="3133725" h="485775">
                  <a:moveTo>
                    <a:pt x="3133217" y="27559"/>
                  </a:moveTo>
                  <a:lnTo>
                    <a:pt x="3131058" y="16764"/>
                  </a:lnTo>
                  <a:lnTo>
                    <a:pt x="3125216" y="8001"/>
                  </a:lnTo>
                  <a:lnTo>
                    <a:pt x="3116453" y="2159"/>
                  </a:lnTo>
                  <a:lnTo>
                    <a:pt x="3105658" y="0"/>
                  </a:lnTo>
                  <a:lnTo>
                    <a:pt x="3100197" y="0"/>
                  </a:lnTo>
                  <a:lnTo>
                    <a:pt x="3100197" y="33020"/>
                  </a:lnTo>
                  <a:lnTo>
                    <a:pt x="3100197" y="452628"/>
                  </a:lnTo>
                  <a:lnTo>
                    <a:pt x="33020" y="452628"/>
                  </a:lnTo>
                  <a:lnTo>
                    <a:pt x="33020" y="33020"/>
                  </a:lnTo>
                  <a:lnTo>
                    <a:pt x="3100197" y="33020"/>
                  </a:lnTo>
                  <a:lnTo>
                    <a:pt x="3100197" y="0"/>
                  </a:lnTo>
                  <a:lnTo>
                    <a:pt x="27559" y="0"/>
                  </a:lnTo>
                  <a:lnTo>
                    <a:pt x="16764" y="2159"/>
                  </a:lnTo>
                  <a:lnTo>
                    <a:pt x="8001" y="8001"/>
                  </a:lnTo>
                  <a:lnTo>
                    <a:pt x="2159" y="16764"/>
                  </a:lnTo>
                  <a:lnTo>
                    <a:pt x="0" y="27559"/>
                  </a:lnTo>
                  <a:lnTo>
                    <a:pt x="0" y="458089"/>
                  </a:lnTo>
                  <a:lnTo>
                    <a:pt x="2159" y="468884"/>
                  </a:lnTo>
                  <a:lnTo>
                    <a:pt x="8001" y="477647"/>
                  </a:lnTo>
                  <a:lnTo>
                    <a:pt x="16764" y="483489"/>
                  </a:lnTo>
                  <a:lnTo>
                    <a:pt x="27559" y="485648"/>
                  </a:lnTo>
                  <a:lnTo>
                    <a:pt x="3105658" y="485648"/>
                  </a:lnTo>
                  <a:lnTo>
                    <a:pt x="3116453" y="483489"/>
                  </a:lnTo>
                  <a:lnTo>
                    <a:pt x="3125216" y="477647"/>
                  </a:lnTo>
                  <a:lnTo>
                    <a:pt x="3131058" y="468884"/>
                  </a:lnTo>
                  <a:lnTo>
                    <a:pt x="3133217" y="458089"/>
                  </a:lnTo>
                  <a:lnTo>
                    <a:pt x="3133217" y="452628"/>
                  </a:lnTo>
                  <a:lnTo>
                    <a:pt x="3133204" y="33020"/>
                  </a:lnTo>
                  <a:lnTo>
                    <a:pt x="3133217" y="27559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093205" y="3396183"/>
            <a:ext cx="3034030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1345">
              <a:lnSpc>
                <a:spcPct val="100000"/>
              </a:lnSpc>
              <a:spcBef>
                <a:spcPts val="100"/>
              </a:spcBef>
            </a:pPr>
            <a:r>
              <a:rPr sz="2700" spc="5" dirty="0">
                <a:solidFill>
                  <a:srgbClr val="001F5F"/>
                </a:solidFill>
                <a:latin typeface="Arial"/>
                <a:cs typeface="Arial"/>
              </a:rPr>
              <a:t>…………….</a:t>
            </a:r>
            <a:endParaRPr sz="27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024371" y="4773167"/>
            <a:ext cx="3200400" cy="487680"/>
            <a:chOff x="6024371" y="4773167"/>
            <a:chExt cx="3200400" cy="487680"/>
          </a:xfrm>
        </p:grpSpPr>
        <p:sp>
          <p:nvSpPr>
            <p:cNvPr id="23" name="object 23"/>
            <p:cNvSpPr/>
            <p:nvPr/>
          </p:nvSpPr>
          <p:spPr>
            <a:xfrm>
              <a:off x="6051803" y="4800599"/>
              <a:ext cx="3144011" cy="43281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024372" y="4773167"/>
              <a:ext cx="3200400" cy="487680"/>
            </a:xfrm>
            <a:custGeom>
              <a:avLst/>
              <a:gdLst/>
              <a:ahLst/>
              <a:cxnLst/>
              <a:rect l="l" t="t" r="r" b="b"/>
              <a:pathLst>
                <a:path w="3200400" h="487679">
                  <a:moveTo>
                    <a:pt x="3155950" y="43942"/>
                  </a:moveTo>
                  <a:lnTo>
                    <a:pt x="3145028" y="43942"/>
                  </a:lnTo>
                  <a:lnTo>
                    <a:pt x="3145028" y="55372"/>
                  </a:lnTo>
                  <a:lnTo>
                    <a:pt x="3145028" y="432562"/>
                  </a:lnTo>
                  <a:lnTo>
                    <a:pt x="54991" y="432562"/>
                  </a:lnTo>
                  <a:lnTo>
                    <a:pt x="54991" y="55372"/>
                  </a:lnTo>
                  <a:lnTo>
                    <a:pt x="3145028" y="55372"/>
                  </a:lnTo>
                  <a:lnTo>
                    <a:pt x="3145028" y="43942"/>
                  </a:lnTo>
                  <a:lnTo>
                    <a:pt x="43942" y="43942"/>
                  </a:lnTo>
                  <a:lnTo>
                    <a:pt x="43942" y="55372"/>
                  </a:lnTo>
                  <a:lnTo>
                    <a:pt x="43942" y="432562"/>
                  </a:lnTo>
                  <a:lnTo>
                    <a:pt x="43942" y="443992"/>
                  </a:lnTo>
                  <a:lnTo>
                    <a:pt x="3155950" y="443992"/>
                  </a:lnTo>
                  <a:lnTo>
                    <a:pt x="3155950" y="432562"/>
                  </a:lnTo>
                  <a:lnTo>
                    <a:pt x="3155950" y="55372"/>
                  </a:lnTo>
                  <a:lnTo>
                    <a:pt x="3155950" y="55156"/>
                  </a:lnTo>
                  <a:lnTo>
                    <a:pt x="3155950" y="43942"/>
                  </a:lnTo>
                  <a:close/>
                </a:path>
                <a:path w="3200400" h="487679">
                  <a:moveTo>
                    <a:pt x="3200031" y="32943"/>
                  </a:moveTo>
                  <a:lnTo>
                    <a:pt x="3200019" y="27559"/>
                  </a:lnTo>
                  <a:lnTo>
                    <a:pt x="3197860" y="16764"/>
                  </a:lnTo>
                  <a:lnTo>
                    <a:pt x="3191891" y="8128"/>
                  </a:lnTo>
                  <a:lnTo>
                    <a:pt x="3183128" y="2159"/>
                  </a:lnTo>
                  <a:lnTo>
                    <a:pt x="3172460" y="0"/>
                  </a:lnTo>
                  <a:lnTo>
                    <a:pt x="3166999" y="0"/>
                  </a:lnTo>
                  <a:lnTo>
                    <a:pt x="3166999" y="33020"/>
                  </a:lnTo>
                  <a:lnTo>
                    <a:pt x="3166999" y="454533"/>
                  </a:lnTo>
                  <a:lnTo>
                    <a:pt x="32893" y="454533"/>
                  </a:lnTo>
                  <a:lnTo>
                    <a:pt x="32893" y="33020"/>
                  </a:lnTo>
                  <a:lnTo>
                    <a:pt x="3166999" y="33020"/>
                  </a:lnTo>
                  <a:lnTo>
                    <a:pt x="3166999" y="0"/>
                  </a:lnTo>
                  <a:lnTo>
                    <a:pt x="27432" y="0"/>
                  </a:lnTo>
                  <a:lnTo>
                    <a:pt x="16764" y="2159"/>
                  </a:lnTo>
                  <a:lnTo>
                    <a:pt x="8001" y="8128"/>
                  </a:lnTo>
                  <a:lnTo>
                    <a:pt x="2159" y="16764"/>
                  </a:lnTo>
                  <a:lnTo>
                    <a:pt x="0" y="27559"/>
                  </a:lnTo>
                  <a:lnTo>
                    <a:pt x="0" y="460121"/>
                  </a:lnTo>
                  <a:lnTo>
                    <a:pt x="2159" y="470916"/>
                  </a:lnTo>
                  <a:lnTo>
                    <a:pt x="8001" y="479552"/>
                  </a:lnTo>
                  <a:lnTo>
                    <a:pt x="16764" y="485521"/>
                  </a:lnTo>
                  <a:lnTo>
                    <a:pt x="27432" y="487680"/>
                  </a:lnTo>
                  <a:lnTo>
                    <a:pt x="3172460" y="487680"/>
                  </a:lnTo>
                  <a:lnTo>
                    <a:pt x="3183128" y="485521"/>
                  </a:lnTo>
                  <a:lnTo>
                    <a:pt x="3191891" y="479552"/>
                  </a:lnTo>
                  <a:lnTo>
                    <a:pt x="3197860" y="470916"/>
                  </a:lnTo>
                  <a:lnTo>
                    <a:pt x="3200019" y="460121"/>
                  </a:lnTo>
                  <a:lnTo>
                    <a:pt x="3200019" y="454533"/>
                  </a:lnTo>
                  <a:lnTo>
                    <a:pt x="3200031" y="32943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079363" y="4742433"/>
            <a:ext cx="310134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4895">
              <a:lnSpc>
                <a:spcPct val="100000"/>
              </a:lnSpc>
              <a:spcBef>
                <a:spcPts val="100"/>
              </a:spcBef>
            </a:pPr>
            <a:r>
              <a:rPr sz="2700" spc="100" dirty="0">
                <a:solidFill>
                  <a:srgbClr val="001F5F"/>
                </a:solidFill>
                <a:latin typeface="Arial"/>
                <a:cs typeface="Arial"/>
              </a:rPr>
              <a:t>Partition</a:t>
            </a:r>
            <a:r>
              <a:rPr sz="2700" spc="1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700" spc="-5" dirty="0">
                <a:solidFill>
                  <a:srgbClr val="001F5F"/>
                </a:solidFill>
                <a:latin typeface="Arial"/>
                <a:cs typeface="Arial"/>
              </a:rPr>
              <a:t>n</a:t>
            </a:r>
            <a:endParaRPr sz="27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300984" y="2226564"/>
            <a:ext cx="2764155" cy="2793365"/>
          </a:xfrm>
          <a:custGeom>
            <a:avLst/>
            <a:gdLst/>
            <a:ahLst/>
            <a:cxnLst/>
            <a:rect l="l" t="t" r="r" b="b"/>
            <a:pathLst>
              <a:path w="2764154" h="2793365">
                <a:moveTo>
                  <a:pt x="2764028" y="0"/>
                </a:moveTo>
                <a:lnTo>
                  <a:pt x="2668269" y="3175"/>
                </a:lnTo>
                <a:lnTo>
                  <a:pt x="2681858" y="28321"/>
                </a:lnTo>
                <a:lnTo>
                  <a:pt x="0" y="1482725"/>
                </a:lnTo>
                <a:lnTo>
                  <a:pt x="6857" y="1495425"/>
                </a:lnTo>
                <a:lnTo>
                  <a:pt x="762" y="1508252"/>
                </a:lnTo>
                <a:lnTo>
                  <a:pt x="2667380" y="2767457"/>
                </a:lnTo>
                <a:lnTo>
                  <a:pt x="2655189" y="2793238"/>
                </a:lnTo>
                <a:lnTo>
                  <a:pt x="2750946" y="2791079"/>
                </a:lnTo>
                <a:lnTo>
                  <a:pt x="2691765" y="2715768"/>
                </a:lnTo>
                <a:lnTo>
                  <a:pt x="2679573" y="2741549"/>
                </a:lnTo>
                <a:lnTo>
                  <a:pt x="68579" y="1508760"/>
                </a:lnTo>
                <a:lnTo>
                  <a:pt x="2678556" y="1460881"/>
                </a:lnTo>
                <a:lnTo>
                  <a:pt x="2679065" y="1489456"/>
                </a:lnTo>
                <a:lnTo>
                  <a:pt x="2764028" y="1445133"/>
                </a:lnTo>
                <a:lnTo>
                  <a:pt x="2677541" y="1403858"/>
                </a:lnTo>
                <a:lnTo>
                  <a:pt x="2678049" y="1432306"/>
                </a:lnTo>
                <a:lnTo>
                  <a:pt x="124713" y="1479169"/>
                </a:lnTo>
                <a:lnTo>
                  <a:pt x="2671699" y="810387"/>
                </a:lnTo>
                <a:lnTo>
                  <a:pt x="2678938" y="837946"/>
                </a:lnTo>
                <a:lnTo>
                  <a:pt x="2750946" y="774826"/>
                </a:lnTo>
                <a:lnTo>
                  <a:pt x="2657220" y="755141"/>
                </a:lnTo>
                <a:lnTo>
                  <a:pt x="2664460" y="782827"/>
                </a:lnTo>
                <a:lnTo>
                  <a:pt x="117855" y="1451356"/>
                </a:lnTo>
                <a:lnTo>
                  <a:pt x="2695448" y="53466"/>
                </a:lnTo>
                <a:lnTo>
                  <a:pt x="2709037" y="78486"/>
                </a:lnTo>
                <a:lnTo>
                  <a:pt x="2764028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992623"/>
            <a:ext cx="12191999" cy="8016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67200" y="1371600"/>
            <a:ext cx="3729228" cy="411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4611623" y="2206751"/>
            <a:ext cx="2969260" cy="734695"/>
            <a:chOff x="4611623" y="2206751"/>
            <a:chExt cx="2969260" cy="734695"/>
          </a:xfrm>
        </p:grpSpPr>
        <p:sp>
          <p:nvSpPr>
            <p:cNvPr id="5" name="object 5"/>
            <p:cNvSpPr/>
            <p:nvPr/>
          </p:nvSpPr>
          <p:spPr>
            <a:xfrm>
              <a:off x="4639055" y="2234183"/>
              <a:ext cx="2913888" cy="6781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11624" y="2206751"/>
              <a:ext cx="2969260" cy="734695"/>
            </a:xfrm>
            <a:custGeom>
              <a:avLst/>
              <a:gdLst/>
              <a:ahLst/>
              <a:cxnLst/>
              <a:rect l="l" t="t" r="r" b="b"/>
              <a:pathLst>
                <a:path w="2969259" h="734694">
                  <a:moveTo>
                    <a:pt x="2924810" y="43688"/>
                  </a:moveTo>
                  <a:lnTo>
                    <a:pt x="2913761" y="43688"/>
                  </a:lnTo>
                  <a:lnTo>
                    <a:pt x="2913761" y="55118"/>
                  </a:lnTo>
                  <a:lnTo>
                    <a:pt x="2913761" y="678688"/>
                  </a:lnTo>
                  <a:lnTo>
                    <a:pt x="54991" y="678688"/>
                  </a:lnTo>
                  <a:lnTo>
                    <a:pt x="54991" y="55118"/>
                  </a:lnTo>
                  <a:lnTo>
                    <a:pt x="2913761" y="55118"/>
                  </a:lnTo>
                  <a:lnTo>
                    <a:pt x="2913761" y="43688"/>
                  </a:lnTo>
                  <a:lnTo>
                    <a:pt x="43942" y="43688"/>
                  </a:lnTo>
                  <a:lnTo>
                    <a:pt x="43942" y="55118"/>
                  </a:lnTo>
                  <a:lnTo>
                    <a:pt x="43942" y="678688"/>
                  </a:lnTo>
                  <a:lnTo>
                    <a:pt x="43942" y="690118"/>
                  </a:lnTo>
                  <a:lnTo>
                    <a:pt x="2924810" y="690118"/>
                  </a:lnTo>
                  <a:lnTo>
                    <a:pt x="2924810" y="679196"/>
                  </a:lnTo>
                  <a:lnTo>
                    <a:pt x="2924810" y="678688"/>
                  </a:lnTo>
                  <a:lnTo>
                    <a:pt x="2924810" y="55118"/>
                  </a:lnTo>
                  <a:lnTo>
                    <a:pt x="2924810" y="54965"/>
                  </a:lnTo>
                  <a:lnTo>
                    <a:pt x="2924810" y="43688"/>
                  </a:lnTo>
                  <a:close/>
                </a:path>
                <a:path w="2969259" h="734694">
                  <a:moveTo>
                    <a:pt x="2968752" y="27559"/>
                  </a:moveTo>
                  <a:lnTo>
                    <a:pt x="2966593" y="16764"/>
                  </a:lnTo>
                  <a:lnTo>
                    <a:pt x="2960751" y="8001"/>
                  </a:lnTo>
                  <a:lnTo>
                    <a:pt x="2951988" y="2159"/>
                  </a:lnTo>
                  <a:lnTo>
                    <a:pt x="2941320" y="0"/>
                  </a:lnTo>
                  <a:lnTo>
                    <a:pt x="2935732" y="0"/>
                  </a:lnTo>
                  <a:lnTo>
                    <a:pt x="2935732" y="33020"/>
                  </a:lnTo>
                  <a:lnTo>
                    <a:pt x="2935732" y="701167"/>
                  </a:lnTo>
                  <a:lnTo>
                    <a:pt x="33020" y="701167"/>
                  </a:lnTo>
                  <a:lnTo>
                    <a:pt x="33020" y="33020"/>
                  </a:lnTo>
                  <a:lnTo>
                    <a:pt x="2935732" y="33020"/>
                  </a:lnTo>
                  <a:lnTo>
                    <a:pt x="2935732" y="0"/>
                  </a:lnTo>
                  <a:lnTo>
                    <a:pt x="27432" y="0"/>
                  </a:lnTo>
                  <a:lnTo>
                    <a:pt x="16764" y="2159"/>
                  </a:lnTo>
                  <a:lnTo>
                    <a:pt x="8001" y="8001"/>
                  </a:lnTo>
                  <a:lnTo>
                    <a:pt x="2159" y="16764"/>
                  </a:lnTo>
                  <a:lnTo>
                    <a:pt x="0" y="27559"/>
                  </a:lnTo>
                  <a:lnTo>
                    <a:pt x="0" y="706628"/>
                  </a:lnTo>
                  <a:lnTo>
                    <a:pt x="2159" y="717423"/>
                  </a:lnTo>
                  <a:lnTo>
                    <a:pt x="8001" y="726186"/>
                  </a:lnTo>
                  <a:lnTo>
                    <a:pt x="16764" y="732028"/>
                  </a:lnTo>
                  <a:lnTo>
                    <a:pt x="27432" y="734187"/>
                  </a:lnTo>
                  <a:lnTo>
                    <a:pt x="2941320" y="734187"/>
                  </a:lnTo>
                  <a:lnTo>
                    <a:pt x="2951988" y="732028"/>
                  </a:lnTo>
                  <a:lnTo>
                    <a:pt x="2960751" y="726186"/>
                  </a:lnTo>
                  <a:lnTo>
                    <a:pt x="2966593" y="717423"/>
                  </a:lnTo>
                  <a:lnTo>
                    <a:pt x="2968752" y="706628"/>
                  </a:lnTo>
                  <a:lnTo>
                    <a:pt x="2968752" y="701167"/>
                  </a:lnTo>
                  <a:lnTo>
                    <a:pt x="2968752" y="33020"/>
                  </a:lnTo>
                  <a:lnTo>
                    <a:pt x="2968752" y="27559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666615" y="2383282"/>
            <a:ext cx="2870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2905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Spark </a:t>
            </a:r>
            <a:r>
              <a:rPr spc="-5" dirty="0"/>
              <a:t>RDD</a:t>
            </a:r>
            <a:r>
              <a:rPr spc="-85" dirty="0"/>
              <a:t> </a:t>
            </a:r>
            <a:r>
              <a:rPr spc="-15" dirty="0"/>
              <a:t>Features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2110739" y="4136135"/>
            <a:ext cx="2016125" cy="734695"/>
            <a:chOff x="2110739" y="4136135"/>
            <a:chExt cx="2016125" cy="734695"/>
          </a:xfrm>
        </p:grpSpPr>
        <p:sp>
          <p:nvSpPr>
            <p:cNvPr id="13" name="object 13"/>
            <p:cNvSpPr/>
            <p:nvPr/>
          </p:nvSpPr>
          <p:spPr>
            <a:xfrm>
              <a:off x="2138171" y="4163567"/>
              <a:ext cx="1961388" cy="67970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110740" y="4136135"/>
              <a:ext cx="2016125" cy="734695"/>
            </a:xfrm>
            <a:custGeom>
              <a:avLst/>
              <a:gdLst/>
              <a:ahLst/>
              <a:cxnLst/>
              <a:rect l="l" t="t" r="r" b="b"/>
              <a:pathLst>
                <a:path w="2016125" h="734695">
                  <a:moveTo>
                    <a:pt x="1972043" y="54965"/>
                  </a:moveTo>
                  <a:lnTo>
                    <a:pt x="1961007" y="54965"/>
                  </a:lnTo>
                  <a:lnTo>
                    <a:pt x="1961007" y="679196"/>
                  </a:lnTo>
                  <a:lnTo>
                    <a:pt x="1972043" y="679196"/>
                  </a:lnTo>
                  <a:lnTo>
                    <a:pt x="1972043" y="54965"/>
                  </a:lnTo>
                  <a:close/>
                </a:path>
                <a:path w="2016125" h="734695">
                  <a:moveTo>
                    <a:pt x="1972056" y="44704"/>
                  </a:moveTo>
                  <a:lnTo>
                    <a:pt x="43942" y="44704"/>
                  </a:lnTo>
                  <a:lnTo>
                    <a:pt x="43942" y="54864"/>
                  </a:lnTo>
                  <a:lnTo>
                    <a:pt x="43942" y="679704"/>
                  </a:lnTo>
                  <a:lnTo>
                    <a:pt x="43942" y="689864"/>
                  </a:lnTo>
                  <a:lnTo>
                    <a:pt x="1972056" y="689864"/>
                  </a:lnTo>
                  <a:lnTo>
                    <a:pt x="1972056" y="679704"/>
                  </a:lnTo>
                  <a:lnTo>
                    <a:pt x="54991" y="679704"/>
                  </a:lnTo>
                  <a:lnTo>
                    <a:pt x="54991" y="54864"/>
                  </a:lnTo>
                  <a:lnTo>
                    <a:pt x="1972056" y="54864"/>
                  </a:lnTo>
                  <a:lnTo>
                    <a:pt x="1972056" y="44704"/>
                  </a:lnTo>
                  <a:close/>
                </a:path>
                <a:path w="2016125" h="734695">
                  <a:moveTo>
                    <a:pt x="2016125" y="27559"/>
                  </a:moveTo>
                  <a:lnTo>
                    <a:pt x="2013966" y="16764"/>
                  </a:lnTo>
                  <a:lnTo>
                    <a:pt x="2008124" y="8001"/>
                  </a:lnTo>
                  <a:lnTo>
                    <a:pt x="1999361" y="2159"/>
                  </a:lnTo>
                  <a:lnTo>
                    <a:pt x="1988566" y="0"/>
                  </a:lnTo>
                  <a:lnTo>
                    <a:pt x="1983105" y="0"/>
                  </a:lnTo>
                  <a:lnTo>
                    <a:pt x="1983105" y="33020"/>
                  </a:lnTo>
                  <a:lnTo>
                    <a:pt x="1983105" y="701167"/>
                  </a:lnTo>
                  <a:lnTo>
                    <a:pt x="33020" y="701167"/>
                  </a:lnTo>
                  <a:lnTo>
                    <a:pt x="33020" y="33020"/>
                  </a:lnTo>
                  <a:lnTo>
                    <a:pt x="1983105" y="33020"/>
                  </a:lnTo>
                  <a:lnTo>
                    <a:pt x="1983105" y="0"/>
                  </a:lnTo>
                  <a:lnTo>
                    <a:pt x="27432" y="0"/>
                  </a:lnTo>
                  <a:lnTo>
                    <a:pt x="16764" y="2159"/>
                  </a:lnTo>
                  <a:lnTo>
                    <a:pt x="8001" y="8001"/>
                  </a:lnTo>
                  <a:lnTo>
                    <a:pt x="2159" y="16764"/>
                  </a:lnTo>
                  <a:lnTo>
                    <a:pt x="0" y="27559"/>
                  </a:lnTo>
                  <a:lnTo>
                    <a:pt x="0" y="706628"/>
                  </a:lnTo>
                  <a:lnTo>
                    <a:pt x="2159" y="717423"/>
                  </a:lnTo>
                  <a:lnTo>
                    <a:pt x="8001" y="726186"/>
                  </a:lnTo>
                  <a:lnTo>
                    <a:pt x="16764" y="732028"/>
                  </a:lnTo>
                  <a:lnTo>
                    <a:pt x="27432" y="734187"/>
                  </a:lnTo>
                  <a:lnTo>
                    <a:pt x="1988566" y="734187"/>
                  </a:lnTo>
                  <a:lnTo>
                    <a:pt x="1999361" y="732028"/>
                  </a:lnTo>
                  <a:lnTo>
                    <a:pt x="2008124" y="726186"/>
                  </a:lnTo>
                  <a:lnTo>
                    <a:pt x="2013966" y="717423"/>
                  </a:lnTo>
                  <a:lnTo>
                    <a:pt x="2016125" y="706628"/>
                  </a:lnTo>
                  <a:lnTo>
                    <a:pt x="2016125" y="701167"/>
                  </a:lnTo>
                  <a:lnTo>
                    <a:pt x="2016112" y="33020"/>
                  </a:lnTo>
                  <a:lnTo>
                    <a:pt x="2016125" y="27559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057400" y="4114800"/>
            <a:ext cx="2362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875" marR="400685" indent="9144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1F5F"/>
                </a:solidFill>
                <a:latin typeface="Carlito"/>
                <a:cs typeface="Carlito"/>
              </a:rPr>
              <a:t>In-memory  </a:t>
            </a:r>
            <a:r>
              <a:rPr sz="1800" b="1" spc="-15" dirty="0">
                <a:solidFill>
                  <a:srgbClr val="001F5F"/>
                </a:solidFill>
                <a:latin typeface="Carlito"/>
                <a:cs typeface="Carlito"/>
              </a:rPr>
              <a:t>C</a:t>
            </a:r>
            <a:r>
              <a:rPr sz="1800" b="1" dirty="0">
                <a:solidFill>
                  <a:srgbClr val="001F5F"/>
                </a:solidFill>
                <a:latin typeface="Carlito"/>
                <a:cs typeface="Carlito"/>
              </a:rPr>
              <a:t>o</a:t>
            </a:r>
            <a:r>
              <a:rPr sz="1800" b="1" spc="-5" dirty="0">
                <a:solidFill>
                  <a:srgbClr val="001F5F"/>
                </a:solidFill>
                <a:latin typeface="Carlito"/>
                <a:cs typeface="Carlito"/>
              </a:rPr>
              <a:t>m</a:t>
            </a:r>
            <a:r>
              <a:rPr sz="1800" b="1" spc="5" dirty="0">
                <a:solidFill>
                  <a:srgbClr val="001F5F"/>
                </a:solidFill>
                <a:latin typeface="Carlito"/>
                <a:cs typeface="Carlito"/>
              </a:rPr>
              <a:t>pu</a:t>
            </a:r>
            <a:r>
              <a:rPr sz="1800" b="1" spc="-25" dirty="0">
                <a:solidFill>
                  <a:srgbClr val="001F5F"/>
                </a:solidFill>
                <a:latin typeface="Carlito"/>
                <a:cs typeface="Carlito"/>
              </a:rPr>
              <a:t>ta</a:t>
            </a:r>
            <a:r>
              <a:rPr sz="1800" b="1" dirty="0">
                <a:solidFill>
                  <a:srgbClr val="001F5F"/>
                </a:solidFill>
                <a:latin typeface="Carlito"/>
                <a:cs typeface="Carlito"/>
              </a:rPr>
              <a:t>t</a:t>
            </a:r>
            <a:r>
              <a:rPr sz="1800" b="1" spc="-15" dirty="0">
                <a:solidFill>
                  <a:srgbClr val="001F5F"/>
                </a:solidFill>
                <a:latin typeface="Carlito"/>
                <a:cs typeface="Carlito"/>
              </a:rPr>
              <a:t>i</a:t>
            </a:r>
            <a:r>
              <a:rPr sz="1800" b="1" spc="-20" dirty="0">
                <a:solidFill>
                  <a:srgbClr val="001F5F"/>
                </a:solidFill>
                <a:latin typeface="Carlito"/>
                <a:cs typeface="Carlito"/>
              </a:rPr>
              <a:t>o</a:t>
            </a:r>
            <a:r>
              <a:rPr sz="1800" b="1" dirty="0">
                <a:solidFill>
                  <a:srgbClr val="001F5F"/>
                </a:solidFill>
                <a:latin typeface="Carlito"/>
                <a:cs typeface="Carlito"/>
              </a:rPr>
              <a:t>n</a:t>
            </a:r>
            <a:endParaRPr sz="1800" dirty="0">
              <a:latin typeface="Carlito"/>
              <a:cs typeface="Carlito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572000" y="4114800"/>
            <a:ext cx="1726564" cy="734060"/>
            <a:chOff x="4274820" y="4140708"/>
            <a:chExt cx="1726564" cy="734060"/>
          </a:xfrm>
        </p:grpSpPr>
        <p:sp>
          <p:nvSpPr>
            <p:cNvPr id="17" name="object 17"/>
            <p:cNvSpPr/>
            <p:nvPr/>
          </p:nvSpPr>
          <p:spPr>
            <a:xfrm>
              <a:off x="4302252" y="4168140"/>
              <a:ext cx="1671827" cy="6797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274820" y="4140707"/>
              <a:ext cx="1726564" cy="734060"/>
            </a:xfrm>
            <a:custGeom>
              <a:avLst/>
              <a:gdLst/>
              <a:ahLst/>
              <a:cxnLst/>
              <a:rect l="l" t="t" r="r" b="b"/>
              <a:pathLst>
                <a:path w="1726564" h="734060">
                  <a:moveTo>
                    <a:pt x="1682496" y="43942"/>
                  </a:moveTo>
                  <a:lnTo>
                    <a:pt x="1671447" y="43942"/>
                  </a:lnTo>
                  <a:lnTo>
                    <a:pt x="1671447" y="55372"/>
                  </a:lnTo>
                  <a:lnTo>
                    <a:pt x="1671447" y="678942"/>
                  </a:lnTo>
                  <a:lnTo>
                    <a:pt x="54991" y="678942"/>
                  </a:lnTo>
                  <a:lnTo>
                    <a:pt x="54991" y="55372"/>
                  </a:lnTo>
                  <a:lnTo>
                    <a:pt x="1671447" y="55372"/>
                  </a:lnTo>
                  <a:lnTo>
                    <a:pt x="1671447" y="43942"/>
                  </a:lnTo>
                  <a:lnTo>
                    <a:pt x="43942" y="43942"/>
                  </a:lnTo>
                  <a:lnTo>
                    <a:pt x="43942" y="55372"/>
                  </a:lnTo>
                  <a:lnTo>
                    <a:pt x="43942" y="678942"/>
                  </a:lnTo>
                  <a:lnTo>
                    <a:pt x="43942" y="690372"/>
                  </a:lnTo>
                  <a:lnTo>
                    <a:pt x="1682496" y="690372"/>
                  </a:lnTo>
                  <a:lnTo>
                    <a:pt x="1682496" y="678942"/>
                  </a:lnTo>
                  <a:lnTo>
                    <a:pt x="1682483" y="55372"/>
                  </a:lnTo>
                  <a:lnTo>
                    <a:pt x="1682496" y="43942"/>
                  </a:lnTo>
                  <a:close/>
                </a:path>
                <a:path w="1726564" h="734060">
                  <a:moveTo>
                    <a:pt x="1726565" y="27432"/>
                  </a:moveTo>
                  <a:lnTo>
                    <a:pt x="1724406" y="16764"/>
                  </a:lnTo>
                  <a:lnTo>
                    <a:pt x="1718564" y="8001"/>
                  </a:lnTo>
                  <a:lnTo>
                    <a:pt x="1709801" y="2159"/>
                  </a:lnTo>
                  <a:lnTo>
                    <a:pt x="1699006" y="0"/>
                  </a:lnTo>
                  <a:lnTo>
                    <a:pt x="1693545" y="0"/>
                  </a:lnTo>
                  <a:lnTo>
                    <a:pt x="1693545" y="33020"/>
                  </a:lnTo>
                  <a:lnTo>
                    <a:pt x="1693545" y="701167"/>
                  </a:lnTo>
                  <a:lnTo>
                    <a:pt x="33020" y="701167"/>
                  </a:lnTo>
                  <a:lnTo>
                    <a:pt x="33020" y="33020"/>
                  </a:lnTo>
                  <a:lnTo>
                    <a:pt x="1693545" y="33020"/>
                  </a:lnTo>
                  <a:lnTo>
                    <a:pt x="1693545" y="0"/>
                  </a:lnTo>
                  <a:lnTo>
                    <a:pt x="27432" y="0"/>
                  </a:lnTo>
                  <a:lnTo>
                    <a:pt x="16764" y="2159"/>
                  </a:lnTo>
                  <a:lnTo>
                    <a:pt x="8001" y="8001"/>
                  </a:lnTo>
                  <a:lnTo>
                    <a:pt x="2159" y="16764"/>
                  </a:lnTo>
                  <a:lnTo>
                    <a:pt x="0" y="27432"/>
                  </a:lnTo>
                  <a:lnTo>
                    <a:pt x="0" y="706628"/>
                  </a:lnTo>
                  <a:lnTo>
                    <a:pt x="2159" y="717296"/>
                  </a:lnTo>
                  <a:lnTo>
                    <a:pt x="8001" y="726059"/>
                  </a:lnTo>
                  <a:lnTo>
                    <a:pt x="16764" y="731901"/>
                  </a:lnTo>
                  <a:lnTo>
                    <a:pt x="27432" y="734060"/>
                  </a:lnTo>
                  <a:lnTo>
                    <a:pt x="1699006" y="734060"/>
                  </a:lnTo>
                  <a:lnTo>
                    <a:pt x="1709801" y="731901"/>
                  </a:lnTo>
                  <a:lnTo>
                    <a:pt x="1718564" y="726059"/>
                  </a:lnTo>
                  <a:lnTo>
                    <a:pt x="1724406" y="717296"/>
                  </a:lnTo>
                  <a:lnTo>
                    <a:pt x="1726565" y="706628"/>
                  </a:lnTo>
                  <a:lnTo>
                    <a:pt x="1726565" y="701167"/>
                  </a:lnTo>
                  <a:lnTo>
                    <a:pt x="1726552" y="33020"/>
                  </a:lnTo>
                  <a:lnTo>
                    <a:pt x="1726565" y="27432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648200" y="4191000"/>
            <a:ext cx="1981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451484" indent="2540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solidFill>
                  <a:srgbClr val="001F5F"/>
                </a:solidFill>
                <a:latin typeface="Carlito"/>
                <a:cs typeface="Carlito"/>
              </a:rPr>
              <a:t>Fault  </a:t>
            </a:r>
            <a:r>
              <a:rPr sz="1800" b="1" spc="-320" dirty="0" smtClean="0">
                <a:solidFill>
                  <a:srgbClr val="001F5F"/>
                </a:solidFill>
                <a:latin typeface="Carlito"/>
                <a:cs typeface="Carlito"/>
              </a:rPr>
              <a:t>T</a:t>
            </a:r>
            <a:r>
              <a:rPr lang="en-IN" b="1" dirty="0" err="1" smtClean="0">
                <a:solidFill>
                  <a:srgbClr val="001F5F"/>
                </a:solidFill>
                <a:latin typeface="Carlito"/>
                <a:cs typeface="Carlito"/>
              </a:rPr>
              <a:t>olerant</a:t>
            </a:r>
            <a:endParaRPr sz="1800" dirty="0">
              <a:latin typeface="Carlito"/>
              <a:cs typeface="Carli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705600" y="4114800"/>
            <a:ext cx="1726564" cy="734695"/>
            <a:chOff x="6149340" y="4131564"/>
            <a:chExt cx="1726564" cy="734695"/>
          </a:xfrm>
        </p:grpSpPr>
        <p:sp>
          <p:nvSpPr>
            <p:cNvPr id="21" name="object 21"/>
            <p:cNvSpPr/>
            <p:nvPr/>
          </p:nvSpPr>
          <p:spPr>
            <a:xfrm>
              <a:off x="6176772" y="4158996"/>
              <a:ext cx="1671827" cy="67818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149340" y="4131563"/>
              <a:ext cx="1726564" cy="734695"/>
            </a:xfrm>
            <a:custGeom>
              <a:avLst/>
              <a:gdLst/>
              <a:ahLst/>
              <a:cxnLst/>
              <a:rect l="l" t="t" r="r" b="b"/>
              <a:pathLst>
                <a:path w="1726565" h="734695">
                  <a:moveTo>
                    <a:pt x="1682496" y="44196"/>
                  </a:moveTo>
                  <a:lnTo>
                    <a:pt x="1671447" y="44196"/>
                  </a:lnTo>
                  <a:lnTo>
                    <a:pt x="1671447" y="55626"/>
                  </a:lnTo>
                  <a:lnTo>
                    <a:pt x="1671447" y="679196"/>
                  </a:lnTo>
                  <a:lnTo>
                    <a:pt x="54991" y="679196"/>
                  </a:lnTo>
                  <a:lnTo>
                    <a:pt x="54991" y="55626"/>
                  </a:lnTo>
                  <a:lnTo>
                    <a:pt x="1671447" y="55626"/>
                  </a:lnTo>
                  <a:lnTo>
                    <a:pt x="1671447" y="44196"/>
                  </a:lnTo>
                  <a:lnTo>
                    <a:pt x="43942" y="44196"/>
                  </a:lnTo>
                  <a:lnTo>
                    <a:pt x="43942" y="55626"/>
                  </a:lnTo>
                  <a:lnTo>
                    <a:pt x="43942" y="679196"/>
                  </a:lnTo>
                  <a:lnTo>
                    <a:pt x="43942" y="690626"/>
                  </a:lnTo>
                  <a:lnTo>
                    <a:pt x="1682496" y="690626"/>
                  </a:lnTo>
                  <a:lnTo>
                    <a:pt x="1682496" y="679196"/>
                  </a:lnTo>
                  <a:lnTo>
                    <a:pt x="1682483" y="55626"/>
                  </a:lnTo>
                  <a:lnTo>
                    <a:pt x="1682496" y="44196"/>
                  </a:lnTo>
                  <a:close/>
                </a:path>
                <a:path w="1726565" h="734695">
                  <a:moveTo>
                    <a:pt x="1726565" y="27559"/>
                  </a:moveTo>
                  <a:lnTo>
                    <a:pt x="1724406" y="16764"/>
                  </a:lnTo>
                  <a:lnTo>
                    <a:pt x="1718564" y="8001"/>
                  </a:lnTo>
                  <a:lnTo>
                    <a:pt x="1709801" y="2159"/>
                  </a:lnTo>
                  <a:lnTo>
                    <a:pt x="1699006" y="0"/>
                  </a:lnTo>
                  <a:lnTo>
                    <a:pt x="1693545" y="0"/>
                  </a:lnTo>
                  <a:lnTo>
                    <a:pt x="1693545" y="33020"/>
                  </a:lnTo>
                  <a:lnTo>
                    <a:pt x="1693545" y="701167"/>
                  </a:lnTo>
                  <a:lnTo>
                    <a:pt x="33020" y="701167"/>
                  </a:lnTo>
                  <a:lnTo>
                    <a:pt x="33020" y="33020"/>
                  </a:lnTo>
                  <a:lnTo>
                    <a:pt x="1693545" y="33020"/>
                  </a:lnTo>
                  <a:lnTo>
                    <a:pt x="1693545" y="0"/>
                  </a:lnTo>
                  <a:lnTo>
                    <a:pt x="27432" y="0"/>
                  </a:lnTo>
                  <a:lnTo>
                    <a:pt x="16764" y="2159"/>
                  </a:lnTo>
                  <a:lnTo>
                    <a:pt x="8001" y="8001"/>
                  </a:lnTo>
                  <a:lnTo>
                    <a:pt x="2159" y="16764"/>
                  </a:lnTo>
                  <a:lnTo>
                    <a:pt x="0" y="27559"/>
                  </a:lnTo>
                  <a:lnTo>
                    <a:pt x="0" y="706628"/>
                  </a:lnTo>
                  <a:lnTo>
                    <a:pt x="2159" y="717423"/>
                  </a:lnTo>
                  <a:lnTo>
                    <a:pt x="8001" y="726186"/>
                  </a:lnTo>
                  <a:lnTo>
                    <a:pt x="16764" y="732028"/>
                  </a:lnTo>
                  <a:lnTo>
                    <a:pt x="27432" y="734187"/>
                  </a:lnTo>
                  <a:lnTo>
                    <a:pt x="1699006" y="734187"/>
                  </a:lnTo>
                  <a:lnTo>
                    <a:pt x="1709801" y="732028"/>
                  </a:lnTo>
                  <a:lnTo>
                    <a:pt x="1718564" y="726186"/>
                  </a:lnTo>
                  <a:lnTo>
                    <a:pt x="1724406" y="717423"/>
                  </a:lnTo>
                  <a:lnTo>
                    <a:pt x="1726565" y="706628"/>
                  </a:lnTo>
                  <a:lnTo>
                    <a:pt x="1726565" y="701167"/>
                  </a:lnTo>
                  <a:lnTo>
                    <a:pt x="1726552" y="33020"/>
                  </a:lnTo>
                  <a:lnTo>
                    <a:pt x="1726565" y="27559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858000" y="4343400"/>
            <a:ext cx="1627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6205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001F5F"/>
                </a:solidFill>
                <a:latin typeface="Carlito"/>
                <a:cs typeface="Carlito"/>
              </a:rPr>
              <a:t>Immutability</a:t>
            </a:r>
            <a:endParaRPr sz="1800" dirty="0">
              <a:latin typeface="Carlito"/>
              <a:cs typeface="Carlito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839200" y="4114800"/>
            <a:ext cx="1726564" cy="734695"/>
            <a:chOff x="8023859" y="4131564"/>
            <a:chExt cx="1726564" cy="734695"/>
          </a:xfrm>
        </p:grpSpPr>
        <p:sp>
          <p:nvSpPr>
            <p:cNvPr id="25" name="object 25"/>
            <p:cNvSpPr/>
            <p:nvPr/>
          </p:nvSpPr>
          <p:spPr>
            <a:xfrm>
              <a:off x="8051291" y="4158996"/>
              <a:ext cx="1671827" cy="67818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023860" y="4131563"/>
              <a:ext cx="1726564" cy="734695"/>
            </a:xfrm>
            <a:custGeom>
              <a:avLst/>
              <a:gdLst/>
              <a:ahLst/>
              <a:cxnLst/>
              <a:rect l="l" t="t" r="r" b="b"/>
              <a:pathLst>
                <a:path w="1726565" h="734695">
                  <a:moveTo>
                    <a:pt x="1682496" y="44196"/>
                  </a:moveTo>
                  <a:lnTo>
                    <a:pt x="1671447" y="44196"/>
                  </a:lnTo>
                  <a:lnTo>
                    <a:pt x="1671447" y="55626"/>
                  </a:lnTo>
                  <a:lnTo>
                    <a:pt x="1671447" y="679196"/>
                  </a:lnTo>
                  <a:lnTo>
                    <a:pt x="54991" y="679196"/>
                  </a:lnTo>
                  <a:lnTo>
                    <a:pt x="54991" y="55626"/>
                  </a:lnTo>
                  <a:lnTo>
                    <a:pt x="1671447" y="55626"/>
                  </a:lnTo>
                  <a:lnTo>
                    <a:pt x="1671447" y="44196"/>
                  </a:lnTo>
                  <a:lnTo>
                    <a:pt x="43942" y="44196"/>
                  </a:lnTo>
                  <a:lnTo>
                    <a:pt x="43942" y="55626"/>
                  </a:lnTo>
                  <a:lnTo>
                    <a:pt x="43942" y="679196"/>
                  </a:lnTo>
                  <a:lnTo>
                    <a:pt x="43942" y="690626"/>
                  </a:lnTo>
                  <a:lnTo>
                    <a:pt x="1682496" y="690626"/>
                  </a:lnTo>
                  <a:lnTo>
                    <a:pt x="1682496" y="679196"/>
                  </a:lnTo>
                  <a:lnTo>
                    <a:pt x="1682483" y="55626"/>
                  </a:lnTo>
                  <a:lnTo>
                    <a:pt x="1682496" y="44196"/>
                  </a:lnTo>
                  <a:close/>
                </a:path>
                <a:path w="1726565" h="734695">
                  <a:moveTo>
                    <a:pt x="1726565" y="27559"/>
                  </a:moveTo>
                  <a:lnTo>
                    <a:pt x="1724406" y="16764"/>
                  </a:lnTo>
                  <a:lnTo>
                    <a:pt x="1718564" y="8001"/>
                  </a:lnTo>
                  <a:lnTo>
                    <a:pt x="1709801" y="2159"/>
                  </a:lnTo>
                  <a:lnTo>
                    <a:pt x="1699006" y="0"/>
                  </a:lnTo>
                  <a:lnTo>
                    <a:pt x="1693545" y="0"/>
                  </a:lnTo>
                  <a:lnTo>
                    <a:pt x="1693545" y="33020"/>
                  </a:lnTo>
                  <a:lnTo>
                    <a:pt x="1693545" y="701167"/>
                  </a:lnTo>
                  <a:lnTo>
                    <a:pt x="33020" y="701167"/>
                  </a:lnTo>
                  <a:lnTo>
                    <a:pt x="33020" y="33020"/>
                  </a:lnTo>
                  <a:lnTo>
                    <a:pt x="1693545" y="33020"/>
                  </a:lnTo>
                  <a:lnTo>
                    <a:pt x="1693545" y="0"/>
                  </a:lnTo>
                  <a:lnTo>
                    <a:pt x="27432" y="0"/>
                  </a:lnTo>
                  <a:lnTo>
                    <a:pt x="16764" y="2159"/>
                  </a:lnTo>
                  <a:lnTo>
                    <a:pt x="8001" y="8001"/>
                  </a:lnTo>
                  <a:lnTo>
                    <a:pt x="2159" y="16764"/>
                  </a:lnTo>
                  <a:lnTo>
                    <a:pt x="0" y="27559"/>
                  </a:lnTo>
                  <a:lnTo>
                    <a:pt x="0" y="706628"/>
                  </a:lnTo>
                  <a:lnTo>
                    <a:pt x="2159" y="717423"/>
                  </a:lnTo>
                  <a:lnTo>
                    <a:pt x="8001" y="726186"/>
                  </a:lnTo>
                  <a:lnTo>
                    <a:pt x="16764" y="732028"/>
                  </a:lnTo>
                  <a:lnTo>
                    <a:pt x="27432" y="734187"/>
                  </a:lnTo>
                  <a:lnTo>
                    <a:pt x="1699006" y="734187"/>
                  </a:lnTo>
                  <a:lnTo>
                    <a:pt x="1709801" y="732028"/>
                  </a:lnTo>
                  <a:lnTo>
                    <a:pt x="1718564" y="726186"/>
                  </a:lnTo>
                  <a:lnTo>
                    <a:pt x="1724406" y="717423"/>
                  </a:lnTo>
                  <a:lnTo>
                    <a:pt x="1726565" y="706628"/>
                  </a:lnTo>
                  <a:lnTo>
                    <a:pt x="1726565" y="701167"/>
                  </a:lnTo>
                  <a:lnTo>
                    <a:pt x="1726552" y="33020"/>
                  </a:lnTo>
                  <a:lnTo>
                    <a:pt x="1726565" y="27559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8915400" y="4267200"/>
            <a:ext cx="1627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4625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001F5F"/>
                </a:solidFill>
                <a:latin typeface="Carlito"/>
                <a:cs typeface="Carlito"/>
              </a:rPr>
              <a:t>Partitioning</a:t>
            </a:r>
            <a:endParaRPr sz="18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8998" y="581659"/>
            <a:ext cx="38385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" dirty="0">
                <a:latin typeface="Arial"/>
                <a:cs typeface="Arial"/>
              </a:rPr>
              <a:t>Real </a:t>
            </a:r>
            <a:r>
              <a:rPr sz="3200" spc="-15" dirty="0">
                <a:latin typeface="Arial"/>
                <a:cs typeface="Arial"/>
              </a:rPr>
              <a:t>Time</a:t>
            </a:r>
            <a:r>
              <a:rPr sz="3200" spc="-130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Analytics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9600" y="2200655"/>
            <a:ext cx="9837420" cy="32110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992623"/>
            <a:ext cx="12191999" cy="8016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-4762" y="990346"/>
            <a:ext cx="8168005" cy="856615"/>
            <a:chOff x="-4762" y="990346"/>
            <a:chExt cx="8168005" cy="856615"/>
          </a:xfrm>
        </p:grpSpPr>
        <p:sp>
          <p:nvSpPr>
            <p:cNvPr id="4" name="object 4"/>
            <p:cNvSpPr/>
            <p:nvPr/>
          </p:nvSpPr>
          <p:spPr>
            <a:xfrm>
              <a:off x="0" y="995108"/>
              <a:ext cx="8158480" cy="847090"/>
            </a:xfrm>
            <a:custGeom>
              <a:avLst/>
              <a:gdLst/>
              <a:ahLst/>
              <a:cxnLst/>
              <a:rect l="l" t="t" r="r" b="b"/>
              <a:pathLst>
                <a:path w="8158480" h="847089">
                  <a:moveTo>
                    <a:pt x="0" y="847026"/>
                  </a:moveTo>
                  <a:lnTo>
                    <a:pt x="8157972" y="847026"/>
                  </a:lnTo>
                  <a:lnTo>
                    <a:pt x="8157972" y="0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96640" y="1165860"/>
              <a:ext cx="4561332" cy="6766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034796" y="2258567"/>
            <a:ext cx="1130935" cy="607060"/>
          </a:xfrm>
          <a:custGeom>
            <a:avLst/>
            <a:gdLst/>
            <a:ahLst/>
            <a:cxnLst/>
            <a:rect l="l" t="t" r="r" b="b"/>
            <a:pathLst>
              <a:path w="1130935" h="607060">
                <a:moveTo>
                  <a:pt x="1086612" y="118237"/>
                </a:moveTo>
                <a:lnTo>
                  <a:pt x="1075690" y="82207"/>
                </a:lnTo>
                <a:lnTo>
                  <a:pt x="1075690" y="485775"/>
                </a:lnTo>
                <a:lnTo>
                  <a:pt x="1064133" y="525145"/>
                </a:lnTo>
                <a:lnTo>
                  <a:pt x="1056132" y="534035"/>
                </a:lnTo>
                <a:lnTo>
                  <a:pt x="1051179" y="539115"/>
                </a:lnTo>
                <a:lnTo>
                  <a:pt x="1046353" y="541655"/>
                </a:lnTo>
                <a:lnTo>
                  <a:pt x="1040765" y="545465"/>
                </a:lnTo>
                <a:lnTo>
                  <a:pt x="1035304" y="548005"/>
                </a:lnTo>
                <a:lnTo>
                  <a:pt x="1016508" y="551815"/>
                </a:lnTo>
                <a:lnTo>
                  <a:pt x="111328" y="551815"/>
                </a:lnTo>
                <a:lnTo>
                  <a:pt x="98628" y="549275"/>
                </a:lnTo>
                <a:lnTo>
                  <a:pt x="87376" y="544195"/>
                </a:lnTo>
                <a:lnTo>
                  <a:pt x="59512" y="511175"/>
                </a:lnTo>
                <a:lnTo>
                  <a:pt x="54991" y="488315"/>
                </a:lnTo>
                <a:lnTo>
                  <a:pt x="55029" y="118237"/>
                </a:lnTo>
                <a:lnTo>
                  <a:pt x="70472" y="77597"/>
                </a:lnTo>
                <a:lnTo>
                  <a:pt x="74574" y="73787"/>
                </a:lnTo>
                <a:lnTo>
                  <a:pt x="79578" y="68707"/>
                </a:lnTo>
                <a:lnTo>
                  <a:pt x="84340" y="66167"/>
                </a:lnTo>
                <a:lnTo>
                  <a:pt x="89916" y="62357"/>
                </a:lnTo>
                <a:lnTo>
                  <a:pt x="95377" y="59817"/>
                </a:lnTo>
                <a:lnTo>
                  <a:pt x="101587" y="57277"/>
                </a:lnTo>
                <a:lnTo>
                  <a:pt x="107492" y="56007"/>
                </a:lnTo>
                <a:lnTo>
                  <a:pt x="114223" y="56007"/>
                </a:lnTo>
                <a:lnTo>
                  <a:pt x="120751" y="54737"/>
                </a:lnTo>
                <a:lnTo>
                  <a:pt x="1011301" y="54737"/>
                </a:lnTo>
                <a:lnTo>
                  <a:pt x="1019429" y="56007"/>
                </a:lnTo>
                <a:lnTo>
                  <a:pt x="1032129" y="58547"/>
                </a:lnTo>
                <a:lnTo>
                  <a:pt x="1043305" y="63627"/>
                </a:lnTo>
                <a:lnTo>
                  <a:pt x="1048385" y="66167"/>
                </a:lnTo>
                <a:lnTo>
                  <a:pt x="1053465" y="71247"/>
                </a:lnTo>
                <a:lnTo>
                  <a:pt x="1057656" y="75057"/>
                </a:lnTo>
                <a:lnTo>
                  <a:pt x="1075563" y="114427"/>
                </a:lnTo>
                <a:lnTo>
                  <a:pt x="1075690" y="485775"/>
                </a:lnTo>
                <a:lnTo>
                  <a:pt x="1075690" y="82207"/>
                </a:lnTo>
                <a:lnTo>
                  <a:pt x="1074293" y="77597"/>
                </a:lnTo>
                <a:lnTo>
                  <a:pt x="1059942" y="62357"/>
                </a:lnTo>
                <a:lnTo>
                  <a:pt x="1054100" y="57277"/>
                </a:lnTo>
                <a:lnTo>
                  <a:pt x="1050036" y="54737"/>
                </a:lnTo>
                <a:lnTo>
                  <a:pt x="1048004" y="53467"/>
                </a:lnTo>
                <a:lnTo>
                  <a:pt x="1041400" y="50927"/>
                </a:lnTo>
                <a:lnTo>
                  <a:pt x="1034669" y="46990"/>
                </a:lnTo>
                <a:lnTo>
                  <a:pt x="1019937" y="44450"/>
                </a:lnTo>
                <a:lnTo>
                  <a:pt x="112509" y="44450"/>
                </a:lnTo>
                <a:lnTo>
                  <a:pt x="97764" y="46990"/>
                </a:lnTo>
                <a:lnTo>
                  <a:pt x="90652" y="49530"/>
                </a:lnTo>
                <a:lnTo>
                  <a:pt x="84175" y="53467"/>
                </a:lnTo>
                <a:lnTo>
                  <a:pt x="77774" y="56007"/>
                </a:lnTo>
                <a:lnTo>
                  <a:pt x="50165" y="89027"/>
                </a:lnTo>
                <a:lnTo>
                  <a:pt x="44030" y="118237"/>
                </a:lnTo>
                <a:lnTo>
                  <a:pt x="44030" y="489585"/>
                </a:lnTo>
                <a:lnTo>
                  <a:pt x="56413" y="528955"/>
                </a:lnTo>
                <a:lnTo>
                  <a:pt x="89293" y="557022"/>
                </a:lnTo>
                <a:lnTo>
                  <a:pt x="103466" y="562102"/>
                </a:lnTo>
                <a:lnTo>
                  <a:pt x="110769" y="562102"/>
                </a:lnTo>
                <a:lnTo>
                  <a:pt x="119367" y="563372"/>
                </a:lnTo>
                <a:lnTo>
                  <a:pt x="1018159" y="563372"/>
                </a:lnTo>
                <a:lnTo>
                  <a:pt x="1032891" y="560832"/>
                </a:lnTo>
                <a:lnTo>
                  <a:pt x="1040003" y="557022"/>
                </a:lnTo>
                <a:lnTo>
                  <a:pt x="1046480" y="554355"/>
                </a:lnTo>
                <a:lnTo>
                  <a:pt x="1050798" y="551815"/>
                </a:lnTo>
                <a:lnTo>
                  <a:pt x="1052957" y="550545"/>
                </a:lnTo>
                <a:lnTo>
                  <a:pt x="1080516" y="517525"/>
                </a:lnTo>
                <a:lnTo>
                  <a:pt x="1086612" y="489585"/>
                </a:lnTo>
                <a:lnTo>
                  <a:pt x="1086612" y="118237"/>
                </a:lnTo>
                <a:close/>
              </a:path>
              <a:path w="1130935" h="607060">
                <a:moveTo>
                  <a:pt x="1130681" y="489585"/>
                </a:moveTo>
                <a:lnTo>
                  <a:pt x="1130554" y="118237"/>
                </a:lnTo>
                <a:lnTo>
                  <a:pt x="1120775" y="72517"/>
                </a:lnTo>
                <a:lnTo>
                  <a:pt x="1097661" y="38252"/>
                </a:lnTo>
                <a:lnTo>
                  <a:pt x="1097661" y="118237"/>
                </a:lnTo>
                <a:lnTo>
                  <a:pt x="1097661" y="489585"/>
                </a:lnTo>
                <a:lnTo>
                  <a:pt x="1087247" y="528955"/>
                </a:lnTo>
                <a:lnTo>
                  <a:pt x="1059434" y="559562"/>
                </a:lnTo>
                <a:lnTo>
                  <a:pt x="1011047" y="574802"/>
                </a:lnTo>
                <a:lnTo>
                  <a:pt x="119367" y="574802"/>
                </a:lnTo>
                <a:lnTo>
                  <a:pt x="70802" y="559562"/>
                </a:lnTo>
                <a:lnTo>
                  <a:pt x="43205" y="528955"/>
                </a:lnTo>
                <a:lnTo>
                  <a:pt x="33070" y="489585"/>
                </a:lnTo>
                <a:lnTo>
                  <a:pt x="33032" y="118237"/>
                </a:lnTo>
                <a:lnTo>
                  <a:pt x="33426" y="110617"/>
                </a:lnTo>
                <a:lnTo>
                  <a:pt x="47866" y="71247"/>
                </a:lnTo>
                <a:lnTo>
                  <a:pt x="78422" y="43180"/>
                </a:lnTo>
                <a:lnTo>
                  <a:pt x="110794" y="33020"/>
                </a:lnTo>
                <a:lnTo>
                  <a:pt x="1020445" y="33020"/>
                </a:lnTo>
                <a:lnTo>
                  <a:pt x="1028954" y="34290"/>
                </a:lnTo>
                <a:lnTo>
                  <a:pt x="1037336" y="36830"/>
                </a:lnTo>
                <a:lnTo>
                  <a:pt x="1045210" y="40640"/>
                </a:lnTo>
                <a:lnTo>
                  <a:pt x="1052830" y="43180"/>
                </a:lnTo>
                <a:lnTo>
                  <a:pt x="1059942" y="48260"/>
                </a:lnTo>
                <a:lnTo>
                  <a:pt x="1087501" y="78867"/>
                </a:lnTo>
                <a:lnTo>
                  <a:pt x="1097661" y="118237"/>
                </a:lnTo>
                <a:lnTo>
                  <a:pt x="1097661" y="38252"/>
                </a:lnTo>
                <a:lnTo>
                  <a:pt x="1094994" y="34290"/>
                </a:lnTo>
                <a:lnTo>
                  <a:pt x="1093470" y="33020"/>
                </a:lnTo>
                <a:lnTo>
                  <a:pt x="1086231" y="26670"/>
                </a:lnTo>
                <a:lnTo>
                  <a:pt x="1045210" y="5080"/>
                </a:lnTo>
                <a:lnTo>
                  <a:pt x="1022096" y="0"/>
                </a:lnTo>
                <a:lnTo>
                  <a:pt x="117983" y="0"/>
                </a:lnTo>
                <a:lnTo>
                  <a:pt x="51523" y="21590"/>
                </a:lnTo>
                <a:lnTo>
                  <a:pt x="19723" y="53467"/>
                </a:lnTo>
                <a:lnTo>
                  <a:pt x="2209" y="96647"/>
                </a:lnTo>
                <a:lnTo>
                  <a:pt x="0" y="489585"/>
                </a:lnTo>
                <a:lnTo>
                  <a:pt x="774" y="501015"/>
                </a:lnTo>
                <a:lnTo>
                  <a:pt x="15062" y="545465"/>
                </a:lnTo>
                <a:lnTo>
                  <a:pt x="44488" y="581152"/>
                </a:lnTo>
                <a:lnTo>
                  <a:pt x="85432" y="602742"/>
                </a:lnTo>
                <a:lnTo>
                  <a:pt x="108546" y="606552"/>
                </a:lnTo>
                <a:lnTo>
                  <a:pt x="1025017" y="606552"/>
                </a:lnTo>
                <a:lnTo>
                  <a:pt x="1069467" y="592582"/>
                </a:lnTo>
                <a:lnTo>
                  <a:pt x="1092454" y="574802"/>
                </a:lnTo>
                <a:lnTo>
                  <a:pt x="1116965" y="542925"/>
                </a:lnTo>
                <a:lnTo>
                  <a:pt x="1130173" y="498475"/>
                </a:lnTo>
                <a:lnTo>
                  <a:pt x="1130681" y="489585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43000" y="2286000"/>
            <a:ext cx="1752599" cy="551433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14300" marR="5080" indent="-102235">
              <a:lnSpc>
                <a:spcPts val="2000"/>
              </a:lnSpc>
              <a:spcBef>
                <a:spcPts val="300"/>
              </a:spcBef>
            </a:pPr>
            <a:r>
              <a:rPr spc="-5" dirty="0"/>
              <a:t>C</a:t>
            </a:r>
            <a:r>
              <a:rPr spc="-40" dirty="0"/>
              <a:t>r</a:t>
            </a:r>
            <a:r>
              <a:rPr spc="5" dirty="0"/>
              <a:t>e</a:t>
            </a:r>
            <a:r>
              <a:rPr spc="-5" dirty="0"/>
              <a:t>a</a:t>
            </a:r>
            <a:r>
              <a:rPr spc="-25" dirty="0"/>
              <a:t>t</a:t>
            </a:r>
            <a:r>
              <a:rPr dirty="0"/>
              <a:t>e 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spc="-5" dirty="0" smtClean="0"/>
              <a:t>RDD</a:t>
            </a:r>
            <a:endParaRPr spc="-5" dirty="0"/>
          </a:p>
        </p:txBody>
      </p:sp>
      <p:sp>
        <p:nvSpPr>
          <p:cNvPr id="8" name="object 8"/>
          <p:cNvSpPr/>
          <p:nvPr/>
        </p:nvSpPr>
        <p:spPr>
          <a:xfrm>
            <a:off x="3526536" y="2263139"/>
            <a:ext cx="2183765" cy="607060"/>
          </a:xfrm>
          <a:custGeom>
            <a:avLst/>
            <a:gdLst/>
            <a:ahLst/>
            <a:cxnLst/>
            <a:rect l="l" t="t" r="r" b="b"/>
            <a:pathLst>
              <a:path w="2183765" h="607060">
                <a:moveTo>
                  <a:pt x="2139569" y="118237"/>
                </a:moveTo>
                <a:lnTo>
                  <a:pt x="2128520" y="82169"/>
                </a:lnTo>
                <a:lnTo>
                  <a:pt x="2128520" y="488315"/>
                </a:lnTo>
                <a:lnTo>
                  <a:pt x="2128139" y="495935"/>
                </a:lnTo>
                <a:lnTo>
                  <a:pt x="2108962" y="534035"/>
                </a:lnTo>
                <a:lnTo>
                  <a:pt x="2069338" y="551815"/>
                </a:lnTo>
                <a:lnTo>
                  <a:pt x="111379" y="551815"/>
                </a:lnTo>
                <a:lnTo>
                  <a:pt x="98679" y="549275"/>
                </a:lnTo>
                <a:lnTo>
                  <a:pt x="93218" y="546735"/>
                </a:lnTo>
                <a:lnTo>
                  <a:pt x="87376" y="542925"/>
                </a:lnTo>
                <a:lnTo>
                  <a:pt x="82296" y="540385"/>
                </a:lnTo>
                <a:lnTo>
                  <a:pt x="57404" y="504825"/>
                </a:lnTo>
                <a:lnTo>
                  <a:pt x="55118" y="118237"/>
                </a:lnTo>
                <a:lnTo>
                  <a:pt x="55372" y="111887"/>
                </a:lnTo>
                <a:lnTo>
                  <a:pt x="74803" y="72517"/>
                </a:lnTo>
                <a:lnTo>
                  <a:pt x="107569" y="56007"/>
                </a:lnTo>
                <a:lnTo>
                  <a:pt x="114300" y="56007"/>
                </a:lnTo>
                <a:lnTo>
                  <a:pt x="120777" y="54737"/>
                </a:lnTo>
                <a:lnTo>
                  <a:pt x="2064258" y="54737"/>
                </a:lnTo>
                <a:lnTo>
                  <a:pt x="2072259" y="56007"/>
                </a:lnTo>
                <a:lnTo>
                  <a:pt x="2110613" y="75057"/>
                </a:lnTo>
                <a:lnTo>
                  <a:pt x="2128520" y="488315"/>
                </a:lnTo>
                <a:lnTo>
                  <a:pt x="2128520" y="82169"/>
                </a:lnTo>
                <a:lnTo>
                  <a:pt x="2127123" y="77597"/>
                </a:lnTo>
                <a:lnTo>
                  <a:pt x="2118106" y="66167"/>
                </a:lnTo>
                <a:lnTo>
                  <a:pt x="2112772" y="62357"/>
                </a:lnTo>
                <a:lnTo>
                  <a:pt x="2107184" y="57277"/>
                </a:lnTo>
                <a:lnTo>
                  <a:pt x="2102993" y="54737"/>
                </a:lnTo>
                <a:lnTo>
                  <a:pt x="2100961" y="53467"/>
                </a:lnTo>
                <a:lnTo>
                  <a:pt x="2094357" y="50927"/>
                </a:lnTo>
                <a:lnTo>
                  <a:pt x="2087626" y="46990"/>
                </a:lnTo>
                <a:lnTo>
                  <a:pt x="2072767" y="44450"/>
                </a:lnTo>
                <a:lnTo>
                  <a:pt x="112522" y="44450"/>
                </a:lnTo>
                <a:lnTo>
                  <a:pt x="104902" y="45720"/>
                </a:lnTo>
                <a:lnTo>
                  <a:pt x="66675" y="66167"/>
                </a:lnTo>
                <a:lnTo>
                  <a:pt x="45720" y="102997"/>
                </a:lnTo>
                <a:lnTo>
                  <a:pt x="44069" y="488315"/>
                </a:lnTo>
                <a:lnTo>
                  <a:pt x="44323" y="494665"/>
                </a:lnTo>
                <a:lnTo>
                  <a:pt x="60579" y="535305"/>
                </a:lnTo>
                <a:lnTo>
                  <a:pt x="96012" y="559562"/>
                </a:lnTo>
                <a:lnTo>
                  <a:pt x="119380" y="563372"/>
                </a:lnTo>
                <a:lnTo>
                  <a:pt x="2071116" y="563372"/>
                </a:lnTo>
                <a:lnTo>
                  <a:pt x="2130171" y="523875"/>
                </a:lnTo>
                <a:lnTo>
                  <a:pt x="2139569" y="488315"/>
                </a:lnTo>
                <a:lnTo>
                  <a:pt x="2139569" y="118237"/>
                </a:lnTo>
                <a:close/>
              </a:path>
              <a:path w="2183765" h="607060">
                <a:moveTo>
                  <a:pt x="2183638" y="118237"/>
                </a:moveTo>
                <a:lnTo>
                  <a:pt x="2182876" y="105537"/>
                </a:lnTo>
                <a:lnTo>
                  <a:pt x="2168398" y="61087"/>
                </a:lnTo>
                <a:lnTo>
                  <a:pt x="2150491" y="37909"/>
                </a:lnTo>
                <a:lnTo>
                  <a:pt x="2150491" y="118237"/>
                </a:lnTo>
                <a:lnTo>
                  <a:pt x="2150491" y="488315"/>
                </a:lnTo>
                <a:lnTo>
                  <a:pt x="2140077" y="528955"/>
                </a:lnTo>
                <a:lnTo>
                  <a:pt x="2112391" y="559562"/>
                </a:lnTo>
                <a:lnTo>
                  <a:pt x="2072767" y="573532"/>
                </a:lnTo>
                <a:lnTo>
                  <a:pt x="110236" y="573532"/>
                </a:lnTo>
                <a:lnTo>
                  <a:pt x="101727" y="572262"/>
                </a:lnTo>
                <a:lnTo>
                  <a:pt x="64262" y="554355"/>
                </a:lnTo>
                <a:lnTo>
                  <a:pt x="39751" y="521335"/>
                </a:lnTo>
                <a:lnTo>
                  <a:pt x="33147" y="488315"/>
                </a:lnTo>
                <a:lnTo>
                  <a:pt x="33147" y="118237"/>
                </a:lnTo>
                <a:lnTo>
                  <a:pt x="43561" y="77597"/>
                </a:lnTo>
                <a:lnTo>
                  <a:pt x="71247" y="46990"/>
                </a:lnTo>
                <a:lnTo>
                  <a:pt x="110871" y="33020"/>
                </a:lnTo>
                <a:lnTo>
                  <a:pt x="2073402" y="33020"/>
                </a:lnTo>
                <a:lnTo>
                  <a:pt x="2125472" y="58547"/>
                </a:lnTo>
                <a:lnTo>
                  <a:pt x="2146935" y="94107"/>
                </a:lnTo>
                <a:lnTo>
                  <a:pt x="2150491" y="118237"/>
                </a:lnTo>
                <a:lnTo>
                  <a:pt x="2150491" y="37909"/>
                </a:lnTo>
                <a:lnTo>
                  <a:pt x="2147697" y="34290"/>
                </a:lnTo>
                <a:lnTo>
                  <a:pt x="2146300" y="33020"/>
                </a:lnTo>
                <a:lnTo>
                  <a:pt x="2139315" y="26670"/>
                </a:lnTo>
                <a:lnTo>
                  <a:pt x="2098167" y="5080"/>
                </a:lnTo>
                <a:lnTo>
                  <a:pt x="2075053" y="0"/>
                </a:lnTo>
                <a:lnTo>
                  <a:pt x="117983" y="0"/>
                </a:lnTo>
                <a:lnTo>
                  <a:pt x="51435" y="21590"/>
                </a:lnTo>
                <a:lnTo>
                  <a:pt x="19812" y="53467"/>
                </a:lnTo>
                <a:lnTo>
                  <a:pt x="2286" y="96647"/>
                </a:lnTo>
                <a:lnTo>
                  <a:pt x="0" y="488315"/>
                </a:lnTo>
                <a:lnTo>
                  <a:pt x="762" y="501015"/>
                </a:lnTo>
                <a:lnTo>
                  <a:pt x="15113" y="545465"/>
                </a:lnTo>
                <a:lnTo>
                  <a:pt x="44577" y="581152"/>
                </a:lnTo>
                <a:lnTo>
                  <a:pt x="85471" y="602742"/>
                </a:lnTo>
                <a:lnTo>
                  <a:pt x="108585" y="606552"/>
                </a:lnTo>
                <a:lnTo>
                  <a:pt x="2077974" y="606552"/>
                </a:lnTo>
                <a:lnTo>
                  <a:pt x="2122424" y="592582"/>
                </a:lnTo>
                <a:lnTo>
                  <a:pt x="2146681" y="573532"/>
                </a:lnTo>
                <a:lnTo>
                  <a:pt x="2169922" y="542925"/>
                </a:lnTo>
                <a:lnTo>
                  <a:pt x="2183130" y="498475"/>
                </a:lnTo>
                <a:lnTo>
                  <a:pt x="2183638" y="118237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21734" y="2376296"/>
            <a:ext cx="184086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solidFill>
                  <a:srgbClr val="001F5F"/>
                </a:solidFill>
                <a:latin typeface="Carlito"/>
                <a:cs typeface="Carlito"/>
              </a:rPr>
              <a:t>Transformations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839200" y="4710683"/>
            <a:ext cx="1130935" cy="607060"/>
          </a:xfrm>
          <a:custGeom>
            <a:avLst/>
            <a:gdLst/>
            <a:ahLst/>
            <a:cxnLst/>
            <a:rect l="l" t="t" r="r" b="b"/>
            <a:pathLst>
              <a:path w="1130934" h="607060">
                <a:moveTo>
                  <a:pt x="1086485" y="489585"/>
                </a:moveTo>
                <a:lnTo>
                  <a:pt x="1086358" y="114427"/>
                </a:lnTo>
                <a:lnTo>
                  <a:pt x="1075563" y="81826"/>
                </a:lnTo>
                <a:lnTo>
                  <a:pt x="1075563" y="489585"/>
                </a:lnTo>
                <a:lnTo>
                  <a:pt x="1075182" y="495935"/>
                </a:lnTo>
                <a:lnTo>
                  <a:pt x="1056005" y="534035"/>
                </a:lnTo>
                <a:lnTo>
                  <a:pt x="1016254" y="551815"/>
                </a:lnTo>
                <a:lnTo>
                  <a:pt x="111379" y="551815"/>
                </a:lnTo>
                <a:lnTo>
                  <a:pt x="57277" y="504825"/>
                </a:lnTo>
                <a:lnTo>
                  <a:pt x="54864" y="487057"/>
                </a:lnTo>
                <a:lnTo>
                  <a:pt x="54991" y="119507"/>
                </a:lnTo>
                <a:lnTo>
                  <a:pt x="66675" y="82677"/>
                </a:lnTo>
                <a:lnTo>
                  <a:pt x="101600" y="57277"/>
                </a:lnTo>
                <a:lnTo>
                  <a:pt x="107442" y="56007"/>
                </a:lnTo>
                <a:lnTo>
                  <a:pt x="114300" y="56007"/>
                </a:lnTo>
                <a:lnTo>
                  <a:pt x="120777" y="54737"/>
                </a:lnTo>
                <a:lnTo>
                  <a:pt x="1011174" y="54737"/>
                </a:lnTo>
                <a:lnTo>
                  <a:pt x="1019175" y="56007"/>
                </a:lnTo>
                <a:lnTo>
                  <a:pt x="1073277" y="101727"/>
                </a:lnTo>
                <a:lnTo>
                  <a:pt x="1075563" y="489585"/>
                </a:lnTo>
                <a:lnTo>
                  <a:pt x="1075563" y="81826"/>
                </a:lnTo>
                <a:lnTo>
                  <a:pt x="1074166" y="77597"/>
                </a:lnTo>
                <a:lnTo>
                  <a:pt x="1064895" y="66167"/>
                </a:lnTo>
                <a:lnTo>
                  <a:pt x="1059815" y="62357"/>
                </a:lnTo>
                <a:lnTo>
                  <a:pt x="1053973" y="57277"/>
                </a:lnTo>
                <a:lnTo>
                  <a:pt x="1049909" y="54737"/>
                </a:lnTo>
                <a:lnTo>
                  <a:pt x="1047877" y="53467"/>
                </a:lnTo>
                <a:lnTo>
                  <a:pt x="1034542" y="48260"/>
                </a:lnTo>
                <a:lnTo>
                  <a:pt x="1027049" y="45720"/>
                </a:lnTo>
                <a:lnTo>
                  <a:pt x="1019810" y="44450"/>
                </a:lnTo>
                <a:lnTo>
                  <a:pt x="112522" y="44450"/>
                </a:lnTo>
                <a:lnTo>
                  <a:pt x="97790" y="46990"/>
                </a:lnTo>
                <a:lnTo>
                  <a:pt x="90678" y="49530"/>
                </a:lnTo>
                <a:lnTo>
                  <a:pt x="84201" y="52197"/>
                </a:lnTo>
                <a:lnTo>
                  <a:pt x="77724" y="57277"/>
                </a:lnTo>
                <a:lnTo>
                  <a:pt x="72136" y="61087"/>
                </a:lnTo>
                <a:lnTo>
                  <a:pt x="47625" y="96647"/>
                </a:lnTo>
                <a:lnTo>
                  <a:pt x="44069" y="118237"/>
                </a:lnTo>
                <a:lnTo>
                  <a:pt x="44069" y="489585"/>
                </a:lnTo>
                <a:lnTo>
                  <a:pt x="56388" y="528955"/>
                </a:lnTo>
                <a:lnTo>
                  <a:pt x="89281" y="557022"/>
                </a:lnTo>
                <a:lnTo>
                  <a:pt x="103505" y="562102"/>
                </a:lnTo>
                <a:lnTo>
                  <a:pt x="110744" y="562102"/>
                </a:lnTo>
                <a:lnTo>
                  <a:pt x="119380" y="563372"/>
                </a:lnTo>
                <a:lnTo>
                  <a:pt x="1018032" y="563372"/>
                </a:lnTo>
                <a:lnTo>
                  <a:pt x="1025652" y="562102"/>
                </a:lnTo>
                <a:lnTo>
                  <a:pt x="1039876" y="557022"/>
                </a:lnTo>
                <a:lnTo>
                  <a:pt x="1046353" y="554355"/>
                </a:lnTo>
                <a:lnTo>
                  <a:pt x="1050544" y="551815"/>
                </a:lnTo>
                <a:lnTo>
                  <a:pt x="1077087" y="523875"/>
                </a:lnTo>
                <a:lnTo>
                  <a:pt x="1086485" y="489585"/>
                </a:lnTo>
                <a:close/>
              </a:path>
              <a:path w="1130934" h="607060">
                <a:moveTo>
                  <a:pt x="1130554" y="118237"/>
                </a:moveTo>
                <a:lnTo>
                  <a:pt x="1129792" y="105537"/>
                </a:lnTo>
                <a:lnTo>
                  <a:pt x="1115441" y="61087"/>
                </a:lnTo>
                <a:lnTo>
                  <a:pt x="1097534" y="37769"/>
                </a:lnTo>
                <a:lnTo>
                  <a:pt x="1097534" y="118237"/>
                </a:lnTo>
                <a:lnTo>
                  <a:pt x="1097534" y="489585"/>
                </a:lnTo>
                <a:lnTo>
                  <a:pt x="1087120" y="528955"/>
                </a:lnTo>
                <a:lnTo>
                  <a:pt x="1059307" y="559562"/>
                </a:lnTo>
                <a:lnTo>
                  <a:pt x="1010920" y="574802"/>
                </a:lnTo>
                <a:lnTo>
                  <a:pt x="119380" y="574802"/>
                </a:lnTo>
                <a:lnTo>
                  <a:pt x="110236" y="573532"/>
                </a:lnTo>
                <a:lnTo>
                  <a:pt x="70866" y="559562"/>
                </a:lnTo>
                <a:lnTo>
                  <a:pt x="52451" y="542925"/>
                </a:lnTo>
                <a:lnTo>
                  <a:pt x="47625" y="535305"/>
                </a:lnTo>
                <a:lnTo>
                  <a:pt x="43180" y="528955"/>
                </a:lnTo>
                <a:lnTo>
                  <a:pt x="33020" y="488315"/>
                </a:lnTo>
                <a:lnTo>
                  <a:pt x="33020" y="118237"/>
                </a:lnTo>
                <a:lnTo>
                  <a:pt x="43434" y="77597"/>
                </a:lnTo>
                <a:lnTo>
                  <a:pt x="71247" y="48260"/>
                </a:lnTo>
                <a:lnTo>
                  <a:pt x="110744" y="33020"/>
                </a:lnTo>
                <a:lnTo>
                  <a:pt x="1020318" y="33020"/>
                </a:lnTo>
                <a:lnTo>
                  <a:pt x="1072388" y="58547"/>
                </a:lnTo>
                <a:lnTo>
                  <a:pt x="1093851" y="94107"/>
                </a:lnTo>
                <a:lnTo>
                  <a:pt x="1097534" y="118237"/>
                </a:lnTo>
                <a:lnTo>
                  <a:pt x="1097534" y="37769"/>
                </a:lnTo>
                <a:lnTo>
                  <a:pt x="1045083" y="5080"/>
                </a:lnTo>
                <a:lnTo>
                  <a:pt x="1021969" y="0"/>
                </a:lnTo>
                <a:lnTo>
                  <a:pt x="117983" y="0"/>
                </a:lnTo>
                <a:lnTo>
                  <a:pt x="51562" y="21590"/>
                </a:lnTo>
                <a:lnTo>
                  <a:pt x="19685" y="53467"/>
                </a:lnTo>
                <a:lnTo>
                  <a:pt x="2159" y="96647"/>
                </a:lnTo>
                <a:lnTo>
                  <a:pt x="0" y="489585"/>
                </a:lnTo>
                <a:lnTo>
                  <a:pt x="762" y="501015"/>
                </a:lnTo>
                <a:lnTo>
                  <a:pt x="15113" y="545465"/>
                </a:lnTo>
                <a:lnTo>
                  <a:pt x="44450" y="581152"/>
                </a:lnTo>
                <a:lnTo>
                  <a:pt x="85471" y="602742"/>
                </a:lnTo>
                <a:lnTo>
                  <a:pt x="108585" y="606552"/>
                </a:lnTo>
                <a:lnTo>
                  <a:pt x="1024890" y="606552"/>
                </a:lnTo>
                <a:lnTo>
                  <a:pt x="1069340" y="592582"/>
                </a:lnTo>
                <a:lnTo>
                  <a:pt x="1092327" y="574802"/>
                </a:lnTo>
                <a:lnTo>
                  <a:pt x="1116838" y="542925"/>
                </a:lnTo>
                <a:lnTo>
                  <a:pt x="1130046" y="498475"/>
                </a:lnTo>
                <a:lnTo>
                  <a:pt x="1130554" y="118237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007602" y="4824476"/>
            <a:ext cx="7010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80" dirty="0">
                <a:solidFill>
                  <a:srgbClr val="001F5F"/>
                </a:solidFill>
                <a:latin typeface="Carlito"/>
                <a:cs typeface="Carlito"/>
              </a:rPr>
              <a:t>R</a:t>
            </a:r>
            <a:r>
              <a:rPr sz="1800" b="1" spc="5" dirty="0">
                <a:solidFill>
                  <a:srgbClr val="001F5F"/>
                </a:solidFill>
                <a:latin typeface="Carlito"/>
                <a:cs typeface="Carlito"/>
              </a:rPr>
              <a:t>e</a:t>
            </a:r>
            <a:r>
              <a:rPr sz="1800" b="1" dirty="0">
                <a:solidFill>
                  <a:srgbClr val="001F5F"/>
                </a:solidFill>
                <a:latin typeface="Carlito"/>
                <a:cs typeface="Carlito"/>
              </a:rPr>
              <a:t>s</a:t>
            </a:r>
            <a:r>
              <a:rPr sz="1800" b="1" spc="5" dirty="0">
                <a:solidFill>
                  <a:srgbClr val="001F5F"/>
                </a:solidFill>
                <a:latin typeface="Carlito"/>
                <a:cs typeface="Carlito"/>
              </a:rPr>
              <a:t>u</a:t>
            </a:r>
            <a:r>
              <a:rPr sz="1800" b="1" spc="-15" dirty="0">
                <a:solidFill>
                  <a:srgbClr val="001F5F"/>
                </a:solidFill>
                <a:latin typeface="Carlito"/>
                <a:cs typeface="Carlito"/>
              </a:rPr>
              <a:t>l</a:t>
            </a:r>
            <a:r>
              <a:rPr sz="1800" b="1" dirty="0">
                <a:solidFill>
                  <a:srgbClr val="001F5F"/>
                </a:solidFill>
                <a:latin typeface="Carlito"/>
                <a:cs typeface="Carlito"/>
              </a:rPr>
              <a:t>ts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955792" y="4491227"/>
            <a:ext cx="2106295" cy="1064260"/>
          </a:xfrm>
          <a:custGeom>
            <a:avLst/>
            <a:gdLst/>
            <a:ahLst/>
            <a:cxnLst/>
            <a:rect l="l" t="t" r="r" b="b"/>
            <a:pathLst>
              <a:path w="2106295" h="1064260">
                <a:moveTo>
                  <a:pt x="2041017" y="531876"/>
                </a:moveTo>
                <a:lnTo>
                  <a:pt x="2016125" y="519645"/>
                </a:lnTo>
                <a:lnTo>
                  <a:pt x="2016125" y="531876"/>
                </a:lnTo>
                <a:lnTo>
                  <a:pt x="1052830" y="1005459"/>
                </a:lnTo>
                <a:lnTo>
                  <a:pt x="89789" y="531876"/>
                </a:lnTo>
                <a:lnTo>
                  <a:pt x="1052830" y="58293"/>
                </a:lnTo>
                <a:lnTo>
                  <a:pt x="2016125" y="531876"/>
                </a:lnTo>
                <a:lnTo>
                  <a:pt x="2016125" y="519645"/>
                </a:lnTo>
                <a:lnTo>
                  <a:pt x="1077976" y="58293"/>
                </a:lnTo>
                <a:lnTo>
                  <a:pt x="1052830" y="45974"/>
                </a:lnTo>
                <a:lnTo>
                  <a:pt x="64897" y="531876"/>
                </a:lnTo>
                <a:lnTo>
                  <a:pt x="1052830" y="1017778"/>
                </a:lnTo>
                <a:lnTo>
                  <a:pt x="1077976" y="1005459"/>
                </a:lnTo>
                <a:lnTo>
                  <a:pt x="2041017" y="531876"/>
                </a:lnTo>
                <a:close/>
              </a:path>
              <a:path w="2106295" h="1064260">
                <a:moveTo>
                  <a:pt x="2105914" y="531876"/>
                </a:moveTo>
                <a:lnTo>
                  <a:pt x="2065909" y="495122"/>
                </a:lnTo>
                <a:lnTo>
                  <a:pt x="2065909" y="531876"/>
                </a:lnTo>
                <a:lnTo>
                  <a:pt x="1052830" y="1029970"/>
                </a:lnTo>
                <a:lnTo>
                  <a:pt x="40005" y="531876"/>
                </a:lnTo>
                <a:lnTo>
                  <a:pt x="1052830" y="33782"/>
                </a:lnTo>
                <a:lnTo>
                  <a:pt x="2065909" y="531876"/>
                </a:lnTo>
                <a:lnTo>
                  <a:pt x="2065909" y="495122"/>
                </a:lnTo>
                <a:lnTo>
                  <a:pt x="1127887" y="33782"/>
                </a:lnTo>
                <a:lnTo>
                  <a:pt x="1065149" y="2794"/>
                </a:lnTo>
                <a:lnTo>
                  <a:pt x="1059180" y="762"/>
                </a:lnTo>
                <a:lnTo>
                  <a:pt x="1052957" y="0"/>
                </a:lnTo>
                <a:lnTo>
                  <a:pt x="15367" y="507238"/>
                </a:lnTo>
                <a:lnTo>
                  <a:pt x="0" y="531876"/>
                </a:lnTo>
                <a:lnTo>
                  <a:pt x="1016" y="539496"/>
                </a:lnTo>
                <a:lnTo>
                  <a:pt x="1040765" y="1060831"/>
                </a:lnTo>
                <a:lnTo>
                  <a:pt x="1052957" y="1063752"/>
                </a:lnTo>
                <a:lnTo>
                  <a:pt x="1059180" y="1062990"/>
                </a:lnTo>
                <a:lnTo>
                  <a:pt x="1065149" y="1060831"/>
                </a:lnTo>
                <a:lnTo>
                  <a:pt x="1127887" y="1029970"/>
                </a:lnTo>
                <a:lnTo>
                  <a:pt x="2090547" y="556514"/>
                </a:lnTo>
                <a:lnTo>
                  <a:pt x="2096897" y="552196"/>
                </a:lnTo>
                <a:lnTo>
                  <a:pt x="2101723" y="546481"/>
                </a:lnTo>
                <a:lnTo>
                  <a:pt x="2104771" y="539496"/>
                </a:lnTo>
                <a:lnTo>
                  <a:pt x="2105914" y="531876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605396" y="4833366"/>
            <a:ext cx="7296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001F5F"/>
                </a:solidFill>
                <a:latin typeface="Carlito"/>
                <a:cs typeface="Carlito"/>
              </a:rPr>
              <a:t>Actions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05228" y="3549408"/>
            <a:ext cx="1278890" cy="1007744"/>
          </a:xfrm>
          <a:custGeom>
            <a:avLst/>
            <a:gdLst/>
            <a:ahLst/>
            <a:cxnLst/>
            <a:rect l="l" t="t" r="r" b="b"/>
            <a:pathLst>
              <a:path w="1278889" h="1007745">
                <a:moveTo>
                  <a:pt x="1064260" y="206997"/>
                </a:moveTo>
                <a:lnTo>
                  <a:pt x="1053211" y="206997"/>
                </a:lnTo>
                <a:lnTo>
                  <a:pt x="1053211" y="218427"/>
                </a:lnTo>
                <a:lnTo>
                  <a:pt x="1053211" y="797801"/>
                </a:lnTo>
                <a:lnTo>
                  <a:pt x="1032256" y="797801"/>
                </a:lnTo>
                <a:lnTo>
                  <a:pt x="943483" y="802881"/>
                </a:lnTo>
                <a:lnTo>
                  <a:pt x="864489" y="813041"/>
                </a:lnTo>
                <a:lnTo>
                  <a:pt x="794258" y="825741"/>
                </a:lnTo>
                <a:lnTo>
                  <a:pt x="761873" y="834631"/>
                </a:lnTo>
                <a:lnTo>
                  <a:pt x="730885" y="842251"/>
                </a:lnTo>
                <a:lnTo>
                  <a:pt x="701421" y="851141"/>
                </a:lnTo>
                <a:lnTo>
                  <a:pt x="673227" y="860031"/>
                </a:lnTo>
                <a:lnTo>
                  <a:pt x="646049" y="868921"/>
                </a:lnTo>
                <a:lnTo>
                  <a:pt x="594487" y="887971"/>
                </a:lnTo>
                <a:lnTo>
                  <a:pt x="544957" y="905751"/>
                </a:lnTo>
                <a:lnTo>
                  <a:pt x="471551" y="928611"/>
                </a:lnTo>
                <a:lnTo>
                  <a:pt x="394208" y="945121"/>
                </a:lnTo>
                <a:lnTo>
                  <a:pt x="337693" y="951471"/>
                </a:lnTo>
                <a:lnTo>
                  <a:pt x="307213" y="952741"/>
                </a:lnTo>
                <a:lnTo>
                  <a:pt x="275082" y="952741"/>
                </a:lnTo>
                <a:lnTo>
                  <a:pt x="204851" y="948931"/>
                </a:lnTo>
                <a:lnTo>
                  <a:pt x="145796" y="941311"/>
                </a:lnTo>
                <a:lnTo>
                  <a:pt x="80518" y="929881"/>
                </a:lnTo>
                <a:lnTo>
                  <a:pt x="54991" y="924801"/>
                </a:lnTo>
                <a:lnTo>
                  <a:pt x="55118" y="218427"/>
                </a:lnTo>
                <a:lnTo>
                  <a:pt x="1053211" y="218427"/>
                </a:lnTo>
                <a:lnTo>
                  <a:pt x="1053211" y="206997"/>
                </a:lnTo>
                <a:lnTo>
                  <a:pt x="44069" y="206997"/>
                </a:lnTo>
                <a:lnTo>
                  <a:pt x="43942" y="933691"/>
                </a:lnTo>
                <a:lnTo>
                  <a:pt x="55118" y="936231"/>
                </a:lnTo>
                <a:lnTo>
                  <a:pt x="78359" y="940041"/>
                </a:lnTo>
                <a:lnTo>
                  <a:pt x="101092" y="945121"/>
                </a:lnTo>
                <a:lnTo>
                  <a:pt x="144145" y="952741"/>
                </a:lnTo>
                <a:lnTo>
                  <a:pt x="203835" y="960361"/>
                </a:lnTo>
                <a:lnTo>
                  <a:pt x="240538" y="962901"/>
                </a:lnTo>
                <a:lnTo>
                  <a:pt x="275209" y="964171"/>
                </a:lnTo>
                <a:lnTo>
                  <a:pt x="307721" y="964171"/>
                </a:lnTo>
                <a:lnTo>
                  <a:pt x="338709" y="962901"/>
                </a:lnTo>
                <a:lnTo>
                  <a:pt x="368046" y="960361"/>
                </a:lnTo>
                <a:lnTo>
                  <a:pt x="396113" y="956551"/>
                </a:lnTo>
                <a:lnTo>
                  <a:pt x="416306" y="952741"/>
                </a:lnTo>
                <a:lnTo>
                  <a:pt x="423037" y="951471"/>
                </a:lnTo>
                <a:lnTo>
                  <a:pt x="499491" y="932421"/>
                </a:lnTo>
                <a:lnTo>
                  <a:pt x="524129" y="924801"/>
                </a:lnTo>
                <a:lnTo>
                  <a:pt x="598297" y="898131"/>
                </a:lnTo>
                <a:lnTo>
                  <a:pt x="649605" y="880351"/>
                </a:lnTo>
                <a:lnTo>
                  <a:pt x="676529" y="870191"/>
                </a:lnTo>
                <a:lnTo>
                  <a:pt x="704469" y="861301"/>
                </a:lnTo>
                <a:lnTo>
                  <a:pt x="733679" y="853681"/>
                </a:lnTo>
                <a:lnTo>
                  <a:pt x="764413" y="844791"/>
                </a:lnTo>
                <a:lnTo>
                  <a:pt x="796417" y="837171"/>
                </a:lnTo>
                <a:lnTo>
                  <a:pt x="830453" y="829551"/>
                </a:lnTo>
                <a:lnTo>
                  <a:pt x="866140" y="824471"/>
                </a:lnTo>
                <a:lnTo>
                  <a:pt x="884809" y="820661"/>
                </a:lnTo>
                <a:lnTo>
                  <a:pt x="904113" y="818121"/>
                </a:lnTo>
                <a:lnTo>
                  <a:pt x="923798" y="816851"/>
                </a:lnTo>
                <a:lnTo>
                  <a:pt x="965327" y="811771"/>
                </a:lnTo>
                <a:lnTo>
                  <a:pt x="1009523" y="809231"/>
                </a:lnTo>
                <a:lnTo>
                  <a:pt x="1032510" y="809231"/>
                </a:lnTo>
                <a:lnTo>
                  <a:pt x="1056386" y="807961"/>
                </a:lnTo>
                <a:lnTo>
                  <a:pt x="1064260" y="807961"/>
                </a:lnTo>
                <a:lnTo>
                  <a:pt x="1064260" y="218427"/>
                </a:lnTo>
                <a:lnTo>
                  <a:pt x="1064260" y="206997"/>
                </a:lnTo>
                <a:close/>
              </a:path>
              <a:path w="1278889" h="1007745">
                <a:moveTo>
                  <a:pt x="1278509" y="27927"/>
                </a:moveTo>
                <a:lnTo>
                  <a:pt x="1276350" y="16497"/>
                </a:lnTo>
                <a:lnTo>
                  <a:pt x="1270508" y="8877"/>
                </a:lnTo>
                <a:lnTo>
                  <a:pt x="1261745" y="2527"/>
                </a:lnTo>
                <a:lnTo>
                  <a:pt x="1250950" y="0"/>
                </a:lnTo>
                <a:lnTo>
                  <a:pt x="1245489" y="0"/>
                </a:lnTo>
                <a:lnTo>
                  <a:pt x="1245489" y="33007"/>
                </a:lnTo>
                <a:lnTo>
                  <a:pt x="1245489" y="657974"/>
                </a:lnTo>
                <a:lnTo>
                  <a:pt x="1233932" y="659244"/>
                </a:lnTo>
                <a:lnTo>
                  <a:pt x="1202182" y="659244"/>
                </a:lnTo>
                <a:lnTo>
                  <a:pt x="1187831" y="660514"/>
                </a:lnTo>
                <a:lnTo>
                  <a:pt x="1187831" y="651624"/>
                </a:lnTo>
                <a:lnTo>
                  <a:pt x="1187831" y="649211"/>
                </a:lnTo>
                <a:lnTo>
                  <a:pt x="1207985" y="649211"/>
                </a:lnTo>
                <a:lnTo>
                  <a:pt x="1207985" y="647941"/>
                </a:lnTo>
                <a:lnTo>
                  <a:pt x="1234440" y="647941"/>
                </a:lnTo>
                <a:lnTo>
                  <a:pt x="1234440" y="639051"/>
                </a:lnTo>
                <a:lnTo>
                  <a:pt x="1234440" y="637781"/>
                </a:lnTo>
                <a:lnTo>
                  <a:pt x="1234440" y="54851"/>
                </a:lnTo>
                <a:lnTo>
                  <a:pt x="1234440" y="44691"/>
                </a:lnTo>
                <a:lnTo>
                  <a:pt x="1223518" y="44691"/>
                </a:lnTo>
                <a:lnTo>
                  <a:pt x="1223518" y="54851"/>
                </a:lnTo>
                <a:lnTo>
                  <a:pt x="1223518" y="637781"/>
                </a:lnTo>
                <a:lnTo>
                  <a:pt x="1193253" y="637781"/>
                </a:lnTo>
                <a:lnTo>
                  <a:pt x="1193253" y="639051"/>
                </a:lnTo>
                <a:lnTo>
                  <a:pt x="1187831" y="639051"/>
                </a:lnTo>
                <a:lnTo>
                  <a:pt x="1187831" y="638924"/>
                </a:lnTo>
                <a:lnTo>
                  <a:pt x="1187831" y="113017"/>
                </a:lnTo>
                <a:lnTo>
                  <a:pt x="1187831" y="107937"/>
                </a:lnTo>
                <a:lnTo>
                  <a:pt x="1185672" y="97777"/>
                </a:lnTo>
                <a:lnTo>
                  <a:pt x="1179830" y="88887"/>
                </a:lnTo>
                <a:lnTo>
                  <a:pt x="1171067" y="82537"/>
                </a:lnTo>
                <a:lnTo>
                  <a:pt x="1160272" y="79997"/>
                </a:lnTo>
                <a:lnTo>
                  <a:pt x="1154811" y="79997"/>
                </a:lnTo>
                <a:lnTo>
                  <a:pt x="1154811" y="113017"/>
                </a:lnTo>
                <a:lnTo>
                  <a:pt x="1154811" y="740524"/>
                </a:lnTo>
                <a:lnTo>
                  <a:pt x="1145413" y="740524"/>
                </a:lnTo>
                <a:lnTo>
                  <a:pt x="1130935" y="741794"/>
                </a:lnTo>
                <a:lnTo>
                  <a:pt x="1117473" y="741794"/>
                </a:lnTo>
                <a:lnTo>
                  <a:pt x="1108329" y="742556"/>
                </a:lnTo>
                <a:lnTo>
                  <a:pt x="1108329" y="734174"/>
                </a:lnTo>
                <a:lnTo>
                  <a:pt x="1108329" y="732269"/>
                </a:lnTo>
                <a:lnTo>
                  <a:pt x="1130554" y="730364"/>
                </a:lnTo>
                <a:lnTo>
                  <a:pt x="1143762" y="730364"/>
                </a:lnTo>
                <a:lnTo>
                  <a:pt x="1143762" y="136131"/>
                </a:lnTo>
                <a:lnTo>
                  <a:pt x="1143762" y="135877"/>
                </a:lnTo>
                <a:lnTo>
                  <a:pt x="1143762" y="124701"/>
                </a:lnTo>
                <a:lnTo>
                  <a:pt x="1132840" y="124701"/>
                </a:lnTo>
                <a:lnTo>
                  <a:pt x="1132840" y="136131"/>
                </a:lnTo>
                <a:lnTo>
                  <a:pt x="1132840" y="718934"/>
                </a:lnTo>
                <a:lnTo>
                  <a:pt x="1130300" y="718934"/>
                </a:lnTo>
                <a:lnTo>
                  <a:pt x="1108329" y="720839"/>
                </a:lnTo>
                <a:lnTo>
                  <a:pt x="1108329" y="195567"/>
                </a:lnTo>
                <a:lnTo>
                  <a:pt x="1108329" y="190487"/>
                </a:lnTo>
                <a:lnTo>
                  <a:pt x="1106170" y="179057"/>
                </a:lnTo>
                <a:lnTo>
                  <a:pt x="1100315" y="171437"/>
                </a:lnTo>
                <a:lnTo>
                  <a:pt x="1091552" y="165087"/>
                </a:lnTo>
                <a:lnTo>
                  <a:pt x="1080770" y="162547"/>
                </a:lnTo>
                <a:lnTo>
                  <a:pt x="1075309" y="162547"/>
                </a:lnTo>
                <a:lnTo>
                  <a:pt x="1075309" y="195567"/>
                </a:lnTo>
                <a:lnTo>
                  <a:pt x="1075309" y="724014"/>
                </a:lnTo>
                <a:lnTo>
                  <a:pt x="1075309" y="819391"/>
                </a:lnTo>
                <a:lnTo>
                  <a:pt x="1032764" y="819391"/>
                </a:lnTo>
                <a:lnTo>
                  <a:pt x="945261" y="824471"/>
                </a:lnTo>
                <a:lnTo>
                  <a:pt x="867791" y="834631"/>
                </a:lnTo>
                <a:lnTo>
                  <a:pt x="832358" y="840981"/>
                </a:lnTo>
                <a:lnTo>
                  <a:pt x="798703" y="848601"/>
                </a:lnTo>
                <a:lnTo>
                  <a:pt x="766953" y="854951"/>
                </a:lnTo>
                <a:lnTo>
                  <a:pt x="707644" y="872731"/>
                </a:lnTo>
                <a:lnTo>
                  <a:pt x="653161" y="890511"/>
                </a:lnTo>
                <a:lnTo>
                  <a:pt x="527685" y="934961"/>
                </a:lnTo>
                <a:lnTo>
                  <a:pt x="477647" y="950201"/>
                </a:lnTo>
                <a:lnTo>
                  <a:pt x="451993" y="956551"/>
                </a:lnTo>
                <a:lnTo>
                  <a:pt x="398018" y="966711"/>
                </a:lnTo>
                <a:lnTo>
                  <a:pt x="369443" y="970521"/>
                </a:lnTo>
                <a:lnTo>
                  <a:pt x="308229" y="975601"/>
                </a:lnTo>
                <a:lnTo>
                  <a:pt x="275209" y="975601"/>
                </a:lnTo>
                <a:lnTo>
                  <a:pt x="240030" y="974331"/>
                </a:lnTo>
                <a:lnTo>
                  <a:pt x="221742" y="971791"/>
                </a:lnTo>
                <a:lnTo>
                  <a:pt x="183388" y="969251"/>
                </a:lnTo>
                <a:lnTo>
                  <a:pt x="163322" y="966711"/>
                </a:lnTo>
                <a:lnTo>
                  <a:pt x="99060" y="955281"/>
                </a:lnTo>
                <a:lnTo>
                  <a:pt x="76327" y="951471"/>
                </a:lnTo>
                <a:lnTo>
                  <a:pt x="52832" y="946391"/>
                </a:lnTo>
                <a:lnTo>
                  <a:pt x="33020" y="942581"/>
                </a:lnTo>
                <a:lnTo>
                  <a:pt x="33020" y="195567"/>
                </a:lnTo>
                <a:lnTo>
                  <a:pt x="1075309" y="195567"/>
                </a:lnTo>
                <a:lnTo>
                  <a:pt x="1075309" y="162547"/>
                </a:lnTo>
                <a:lnTo>
                  <a:pt x="141859" y="162547"/>
                </a:lnTo>
                <a:lnTo>
                  <a:pt x="141859" y="136131"/>
                </a:lnTo>
                <a:lnTo>
                  <a:pt x="1132840" y="136131"/>
                </a:lnTo>
                <a:lnTo>
                  <a:pt x="1132840" y="124701"/>
                </a:lnTo>
                <a:lnTo>
                  <a:pt x="130810" y="124701"/>
                </a:lnTo>
                <a:lnTo>
                  <a:pt x="130810" y="136131"/>
                </a:lnTo>
                <a:lnTo>
                  <a:pt x="130810" y="190487"/>
                </a:lnTo>
                <a:lnTo>
                  <a:pt x="130797" y="162547"/>
                </a:lnTo>
                <a:lnTo>
                  <a:pt x="119888" y="162547"/>
                </a:lnTo>
                <a:lnTo>
                  <a:pt x="119888" y="113017"/>
                </a:lnTo>
                <a:lnTo>
                  <a:pt x="1154811" y="113017"/>
                </a:lnTo>
                <a:lnTo>
                  <a:pt x="1154811" y="79997"/>
                </a:lnTo>
                <a:lnTo>
                  <a:pt x="223393" y="79997"/>
                </a:lnTo>
                <a:lnTo>
                  <a:pt x="223393" y="54851"/>
                </a:lnTo>
                <a:lnTo>
                  <a:pt x="1223518" y="54851"/>
                </a:lnTo>
                <a:lnTo>
                  <a:pt x="1223518" y="44691"/>
                </a:lnTo>
                <a:lnTo>
                  <a:pt x="212344" y="44691"/>
                </a:lnTo>
                <a:lnTo>
                  <a:pt x="212344" y="54851"/>
                </a:lnTo>
                <a:lnTo>
                  <a:pt x="212344" y="107937"/>
                </a:lnTo>
                <a:lnTo>
                  <a:pt x="212331" y="79997"/>
                </a:lnTo>
                <a:lnTo>
                  <a:pt x="201422" y="79997"/>
                </a:lnTo>
                <a:lnTo>
                  <a:pt x="201422" y="33007"/>
                </a:lnTo>
                <a:lnTo>
                  <a:pt x="1245489" y="33007"/>
                </a:lnTo>
                <a:lnTo>
                  <a:pt x="1245489" y="0"/>
                </a:lnTo>
                <a:lnTo>
                  <a:pt x="195834" y="0"/>
                </a:lnTo>
                <a:lnTo>
                  <a:pt x="185166" y="2527"/>
                </a:lnTo>
                <a:lnTo>
                  <a:pt x="176403" y="8877"/>
                </a:lnTo>
                <a:lnTo>
                  <a:pt x="170561" y="16497"/>
                </a:lnTo>
                <a:lnTo>
                  <a:pt x="168402" y="27927"/>
                </a:lnTo>
                <a:lnTo>
                  <a:pt x="168402" y="79997"/>
                </a:lnTo>
                <a:lnTo>
                  <a:pt x="114300" y="79997"/>
                </a:lnTo>
                <a:lnTo>
                  <a:pt x="103632" y="82537"/>
                </a:lnTo>
                <a:lnTo>
                  <a:pt x="94869" y="88887"/>
                </a:lnTo>
                <a:lnTo>
                  <a:pt x="89027" y="97777"/>
                </a:lnTo>
                <a:lnTo>
                  <a:pt x="86868" y="107937"/>
                </a:lnTo>
                <a:lnTo>
                  <a:pt x="86868" y="162547"/>
                </a:lnTo>
                <a:lnTo>
                  <a:pt x="27559" y="162547"/>
                </a:lnTo>
                <a:lnTo>
                  <a:pt x="16764" y="165087"/>
                </a:lnTo>
                <a:lnTo>
                  <a:pt x="8001" y="171437"/>
                </a:lnTo>
                <a:lnTo>
                  <a:pt x="2159" y="179057"/>
                </a:lnTo>
                <a:lnTo>
                  <a:pt x="0" y="190487"/>
                </a:lnTo>
                <a:lnTo>
                  <a:pt x="0" y="946391"/>
                </a:lnTo>
                <a:lnTo>
                  <a:pt x="93218" y="988301"/>
                </a:lnTo>
                <a:lnTo>
                  <a:pt x="137795" y="995921"/>
                </a:lnTo>
                <a:lnTo>
                  <a:pt x="219583" y="1006081"/>
                </a:lnTo>
                <a:lnTo>
                  <a:pt x="238887" y="1007351"/>
                </a:lnTo>
                <a:lnTo>
                  <a:pt x="309880" y="1007351"/>
                </a:lnTo>
                <a:lnTo>
                  <a:pt x="373888" y="1003541"/>
                </a:lnTo>
                <a:lnTo>
                  <a:pt x="432562" y="994651"/>
                </a:lnTo>
                <a:lnTo>
                  <a:pt x="486791" y="981951"/>
                </a:lnTo>
                <a:lnTo>
                  <a:pt x="538226" y="965441"/>
                </a:lnTo>
                <a:lnTo>
                  <a:pt x="563372" y="957821"/>
                </a:lnTo>
                <a:lnTo>
                  <a:pt x="638302" y="931151"/>
                </a:lnTo>
                <a:lnTo>
                  <a:pt x="663829" y="920991"/>
                </a:lnTo>
                <a:lnTo>
                  <a:pt x="689991" y="912101"/>
                </a:lnTo>
                <a:lnTo>
                  <a:pt x="717042" y="904481"/>
                </a:lnTo>
                <a:lnTo>
                  <a:pt x="745109" y="895591"/>
                </a:lnTo>
                <a:lnTo>
                  <a:pt x="774573" y="887971"/>
                </a:lnTo>
                <a:lnTo>
                  <a:pt x="837946" y="874001"/>
                </a:lnTo>
                <a:lnTo>
                  <a:pt x="947928" y="857491"/>
                </a:lnTo>
                <a:lnTo>
                  <a:pt x="1033399" y="852411"/>
                </a:lnTo>
                <a:lnTo>
                  <a:pt x="1081024" y="852411"/>
                </a:lnTo>
                <a:lnTo>
                  <a:pt x="1091692" y="849871"/>
                </a:lnTo>
                <a:lnTo>
                  <a:pt x="1100315" y="843521"/>
                </a:lnTo>
                <a:lnTo>
                  <a:pt x="1106170" y="835901"/>
                </a:lnTo>
                <a:lnTo>
                  <a:pt x="1108329" y="824471"/>
                </a:lnTo>
                <a:lnTo>
                  <a:pt x="1108329" y="778751"/>
                </a:lnTo>
                <a:lnTo>
                  <a:pt x="1108329" y="776084"/>
                </a:lnTo>
                <a:lnTo>
                  <a:pt x="1119238" y="774941"/>
                </a:lnTo>
                <a:lnTo>
                  <a:pt x="1132078" y="774941"/>
                </a:lnTo>
                <a:lnTo>
                  <a:pt x="1145794" y="773671"/>
                </a:lnTo>
                <a:lnTo>
                  <a:pt x="1160653" y="773671"/>
                </a:lnTo>
                <a:lnTo>
                  <a:pt x="1171321" y="771131"/>
                </a:lnTo>
                <a:lnTo>
                  <a:pt x="1179957" y="766051"/>
                </a:lnTo>
                <a:lnTo>
                  <a:pt x="1185672" y="757034"/>
                </a:lnTo>
                <a:lnTo>
                  <a:pt x="1187831" y="746874"/>
                </a:lnTo>
                <a:lnTo>
                  <a:pt x="1187831" y="694804"/>
                </a:lnTo>
                <a:lnTo>
                  <a:pt x="1187831" y="693534"/>
                </a:lnTo>
                <a:lnTo>
                  <a:pt x="1189990" y="693534"/>
                </a:lnTo>
                <a:lnTo>
                  <a:pt x="1203452" y="692264"/>
                </a:lnTo>
                <a:lnTo>
                  <a:pt x="1234313" y="692264"/>
                </a:lnTo>
                <a:lnTo>
                  <a:pt x="1276350" y="674484"/>
                </a:lnTo>
                <a:lnTo>
                  <a:pt x="1278509" y="664324"/>
                </a:lnTo>
                <a:lnTo>
                  <a:pt x="1278509" y="33007"/>
                </a:lnTo>
                <a:lnTo>
                  <a:pt x="1278509" y="27927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509520" y="3928108"/>
            <a:ext cx="69088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001F5F"/>
                </a:solidFill>
                <a:latin typeface="Carlito"/>
                <a:cs typeface="Carlito"/>
              </a:rPr>
              <a:t>R</a:t>
            </a:r>
            <a:r>
              <a:rPr sz="1800" b="1" dirty="0">
                <a:solidFill>
                  <a:srgbClr val="001F5F"/>
                </a:solidFill>
                <a:latin typeface="Carlito"/>
                <a:cs typeface="Carlito"/>
              </a:rPr>
              <a:t>DD</a:t>
            </a:r>
            <a:endParaRPr sz="1800" dirty="0">
              <a:latin typeface="Carlito"/>
              <a:cs typeface="Carlito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586674" y="2500883"/>
            <a:ext cx="7279640" cy="2609215"/>
            <a:chOff x="1586674" y="2500883"/>
            <a:chExt cx="7279640" cy="2609215"/>
          </a:xfrm>
        </p:grpSpPr>
        <p:sp>
          <p:nvSpPr>
            <p:cNvPr id="17" name="object 17"/>
            <p:cNvSpPr/>
            <p:nvPr/>
          </p:nvSpPr>
          <p:spPr>
            <a:xfrm>
              <a:off x="1600961" y="2838449"/>
              <a:ext cx="0" cy="1332230"/>
            </a:xfrm>
            <a:custGeom>
              <a:avLst/>
              <a:gdLst/>
              <a:ahLst/>
              <a:cxnLst/>
              <a:rect l="l" t="t" r="r" b="b"/>
              <a:pathLst>
                <a:path h="1332229">
                  <a:moveTo>
                    <a:pt x="0" y="0"/>
                  </a:moveTo>
                  <a:lnTo>
                    <a:pt x="0" y="1331722"/>
                  </a:lnTo>
                </a:path>
              </a:pathLst>
            </a:custGeom>
            <a:ln w="28575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14803" y="4099559"/>
              <a:ext cx="131571" cy="1324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00200" y="4140453"/>
              <a:ext cx="618490" cy="40640"/>
            </a:xfrm>
            <a:custGeom>
              <a:avLst/>
              <a:gdLst/>
              <a:ahLst/>
              <a:cxnLst/>
              <a:rect l="l" t="t" r="r" b="b"/>
              <a:pathLst>
                <a:path w="618489" h="40639">
                  <a:moveTo>
                    <a:pt x="618109" y="12827"/>
                  </a:moveTo>
                  <a:lnTo>
                    <a:pt x="565150" y="11684"/>
                  </a:lnTo>
                  <a:lnTo>
                    <a:pt x="508" y="0"/>
                  </a:lnTo>
                  <a:lnTo>
                    <a:pt x="0" y="28448"/>
                  </a:lnTo>
                  <a:lnTo>
                    <a:pt x="564769" y="40259"/>
                  </a:lnTo>
                  <a:lnTo>
                    <a:pt x="589407" y="26543"/>
                  </a:lnTo>
                  <a:lnTo>
                    <a:pt x="610362" y="39243"/>
                  </a:lnTo>
                  <a:lnTo>
                    <a:pt x="617474" y="39243"/>
                  </a:lnTo>
                  <a:lnTo>
                    <a:pt x="618109" y="14732"/>
                  </a:lnTo>
                  <a:lnTo>
                    <a:pt x="618109" y="12827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919222" y="2556509"/>
              <a:ext cx="10160" cy="1021080"/>
            </a:xfrm>
            <a:custGeom>
              <a:avLst/>
              <a:gdLst/>
              <a:ahLst/>
              <a:cxnLst/>
              <a:rect l="l" t="t" r="r" b="b"/>
              <a:pathLst>
                <a:path w="10160" h="1021079">
                  <a:moveTo>
                    <a:pt x="10159" y="1020699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344291" y="2552572"/>
              <a:ext cx="130301" cy="808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891027" y="2552699"/>
              <a:ext cx="527050" cy="30480"/>
            </a:xfrm>
            <a:custGeom>
              <a:avLst/>
              <a:gdLst/>
              <a:ahLst/>
              <a:cxnLst/>
              <a:rect l="l" t="t" r="r" b="b"/>
              <a:pathLst>
                <a:path w="527050" h="30480">
                  <a:moveTo>
                    <a:pt x="502158" y="0"/>
                  </a:moveTo>
                  <a:lnTo>
                    <a:pt x="0" y="2032"/>
                  </a:lnTo>
                  <a:lnTo>
                    <a:pt x="127" y="30479"/>
                  </a:lnTo>
                  <a:lnTo>
                    <a:pt x="502412" y="28575"/>
                  </a:lnTo>
                  <a:lnTo>
                    <a:pt x="526923" y="14224"/>
                  </a:lnTo>
                  <a:lnTo>
                    <a:pt x="502158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343910" y="2500883"/>
              <a:ext cx="106044" cy="8039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95038" y="2861309"/>
              <a:ext cx="10795" cy="1295400"/>
            </a:xfrm>
            <a:custGeom>
              <a:avLst/>
              <a:gdLst/>
              <a:ahLst/>
              <a:cxnLst/>
              <a:rect l="l" t="t" r="r" b="b"/>
              <a:pathLst>
                <a:path w="10795" h="1295400">
                  <a:moveTo>
                    <a:pt x="0" y="0"/>
                  </a:moveTo>
                  <a:lnTo>
                    <a:pt x="10413" y="1295019"/>
                  </a:lnTo>
                </a:path>
              </a:pathLst>
            </a:custGeom>
            <a:ln w="28575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523488" y="4101083"/>
              <a:ext cx="130937" cy="13246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558794" y="4141215"/>
              <a:ext cx="932815" cy="41275"/>
            </a:xfrm>
            <a:custGeom>
              <a:avLst/>
              <a:gdLst/>
              <a:ahLst/>
              <a:cxnLst/>
              <a:rect l="l" t="t" r="r" b="b"/>
              <a:pathLst>
                <a:path w="932814" h="41275">
                  <a:moveTo>
                    <a:pt x="932434" y="28448"/>
                  </a:moveTo>
                  <a:lnTo>
                    <a:pt x="932053" y="0"/>
                  </a:lnTo>
                  <a:lnTo>
                    <a:pt x="45593" y="12319"/>
                  </a:lnTo>
                  <a:lnTo>
                    <a:pt x="41363" y="14859"/>
                  </a:lnTo>
                  <a:lnTo>
                    <a:pt x="0" y="14859"/>
                  </a:lnTo>
                  <a:lnTo>
                    <a:pt x="381" y="39497"/>
                  </a:lnTo>
                  <a:lnTo>
                    <a:pt x="43624" y="39497"/>
                  </a:lnTo>
                  <a:lnTo>
                    <a:pt x="46101" y="40894"/>
                  </a:lnTo>
                  <a:lnTo>
                    <a:pt x="932434" y="28448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757677" y="4496561"/>
              <a:ext cx="3175" cy="588010"/>
            </a:xfrm>
            <a:custGeom>
              <a:avLst/>
              <a:gdLst/>
              <a:ahLst/>
              <a:cxnLst/>
              <a:rect l="l" t="t" r="r" b="b"/>
              <a:pathLst>
                <a:path w="3175" h="588010">
                  <a:moveTo>
                    <a:pt x="2794" y="0"/>
                  </a:moveTo>
                  <a:lnTo>
                    <a:pt x="0" y="587756"/>
                  </a:lnTo>
                </a:path>
              </a:pathLst>
            </a:custGeom>
            <a:ln w="28575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770632" y="4948427"/>
              <a:ext cx="6096000" cy="161925"/>
            </a:xfrm>
            <a:custGeom>
              <a:avLst/>
              <a:gdLst/>
              <a:ahLst/>
              <a:cxnLst/>
              <a:rect l="l" t="t" r="r" b="b"/>
              <a:pathLst>
                <a:path w="6096000" h="161925">
                  <a:moveTo>
                    <a:pt x="3267583" y="93980"/>
                  </a:moveTo>
                  <a:lnTo>
                    <a:pt x="3153029" y="29210"/>
                  </a:lnTo>
                  <a:lnTo>
                    <a:pt x="3144266" y="31623"/>
                  </a:lnTo>
                  <a:lnTo>
                    <a:pt x="3136519" y="45339"/>
                  </a:lnTo>
                  <a:lnTo>
                    <a:pt x="3138932" y="53975"/>
                  </a:lnTo>
                  <a:lnTo>
                    <a:pt x="3186176" y="80772"/>
                  </a:lnTo>
                  <a:lnTo>
                    <a:pt x="0" y="120015"/>
                  </a:lnTo>
                  <a:lnTo>
                    <a:pt x="381" y="148463"/>
                  </a:lnTo>
                  <a:lnTo>
                    <a:pt x="3186557" y="109220"/>
                  </a:lnTo>
                  <a:lnTo>
                    <a:pt x="3139948" y="137033"/>
                  </a:lnTo>
                  <a:lnTo>
                    <a:pt x="3137789" y="145796"/>
                  </a:lnTo>
                  <a:lnTo>
                    <a:pt x="3145917" y="159385"/>
                  </a:lnTo>
                  <a:lnTo>
                    <a:pt x="3154680" y="161544"/>
                  </a:lnTo>
                  <a:lnTo>
                    <a:pt x="3267583" y="93980"/>
                  </a:lnTo>
                  <a:close/>
                </a:path>
                <a:path w="6096000" h="161925">
                  <a:moveTo>
                    <a:pt x="6095619" y="64897"/>
                  </a:moveTo>
                  <a:lnTo>
                    <a:pt x="5981192" y="0"/>
                  </a:lnTo>
                  <a:lnTo>
                    <a:pt x="5972556" y="2413"/>
                  </a:lnTo>
                  <a:lnTo>
                    <a:pt x="5964682" y="16129"/>
                  </a:lnTo>
                  <a:lnTo>
                    <a:pt x="5967095" y="24765"/>
                  </a:lnTo>
                  <a:lnTo>
                    <a:pt x="6014212" y="51562"/>
                  </a:lnTo>
                  <a:lnTo>
                    <a:pt x="5263134" y="59690"/>
                  </a:lnTo>
                  <a:lnTo>
                    <a:pt x="5263388" y="88138"/>
                  </a:lnTo>
                  <a:lnTo>
                    <a:pt x="6014593" y="80010"/>
                  </a:lnTo>
                  <a:lnTo>
                    <a:pt x="5967984" y="107823"/>
                  </a:lnTo>
                  <a:lnTo>
                    <a:pt x="5965825" y="116586"/>
                  </a:lnTo>
                  <a:lnTo>
                    <a:pt x="5973953" y="130175"/>
                  </a:lnTo>
                  <a:lnTo>
                    <a:pt x="5982716" y="132334"/>
                  </a:lnTo>
                  <a:lnTo>
                    <a:pt x="6095619" y="64897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992623"/>
            <a:ext cx="12191999" cy="8016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57600" y="1371600"/>
            <a:ext cx="6175248" cy="411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4427220" y="2226564"/>
            <a:ext cx="3489960" cy="640080"/>
            <a:chOff x="4427220" y="2226564"/>
            <a:chExt cx="3489960" cy="640080"/>
          </a:xfrm>
        </p:grpSpPr>
        <p:sp>
          <p:nvSpPr>
            <p:cNvPr id="5" name="object 5"/>
            <p:cNvSpPr/>
            <p:nvPr/>
          </p:nvSpPr>
          <p:spPr>
            <a:xfrm>
              <a:off x="4454652" y="2253996"/>
              <a:ext cx="3435096" cy="5852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27220" y="2226563"/>
              <a:ext cx="3489960" cy="640080"/>
            </a:xfrm>
            <a:custGeom>
              <a:avLst/>
              <a:gdLst/>
              <a:ahLst/>
              <a:cxnLst/>
              <a:rect l="l" t="t" r="r" b="b"/>
              <a:pathLst>
                <a:path w="3489959" h="640080">
                  <a:moveTo>
                    <a:pt x="3445891" y="44196"/>
                  </a:moveTo>
                  <a:lnTo>
                    <a:pt x="43942" y="44196"/>
                  </a:lnTo>
                  <a:lnTo>
                    <a:pt x="43942" y="55626"/>
                  </a:lnTo>
                  <a:lnTo>
                    <a:pt x="43942" y="585216"/>
                  </a:lnTo>
                  <a:lnTo>
                    <a:pt x="43942" y="595376"/>
                  </a:lnTo>
                  <a:lnTo>
                    <a:pt x="3445891" y="595376"/>
                  </a:lnTo>
                  <a:lnTo>
                    <a:pt x="3445891" y="585216"/>
                  </a:lnTo>
                  <a:lnTo>
                    <a:pt x="54991" y="585216"/>
                  </a:lnTo>
                  <a:lnTo>
                    <a:pt x="54991" y="55626"/>
                  </a:lnTo>
                  <a:lnTo>
                    <a:pt x="3434842" y="55626"/>
                  </a:lnTo>
                  <a:lnTo>
                    <a:pt x="3434842" y="584835"/>
                  </a:lnTo>
                  <a:lnTo>
                    <a:pt x="3445891" y="584835"/>
                  </a:lnTo>
                  <a:lnTo>
                    <a:pt x="3445891" y="55626"/>
                  </a:lnTo>
                  <a:lnTo>
                    <a:pt x="3445891" y="54991"/>
                  </a:lnTo>
                  <a:lnTo>
                    <a:pt x="3445891" y="44196"/>
                  </a:lnTo>
                  <a:close/>
                </a:path>
                <a:path w="3489959" h="640080">
                  <a:moveTo>
                    <a:pt x="3489833" y="27559"/>
                  </a:moveTo>
                  <a:lnTo>
                    <a:pt x="3487674" y="16764"/>
                  </a:lnTo>
                  <a:lnTo>
                    <a:pt x="3481832" y="8001"/>
                  </a:lnTo>
                  <a:lnTo>
                    <a:pt x="3473069" y="2159"/>
                  </a:lnTo>
                  <a:lnTo>
                    <a:pt x="3462401" y="0"/>
                  </a:lnTo>
                  <a:lnTo>
                    <a:pt x="3456940" y="0"/>
                  </a:lnTo>
                  <a:lnTo>
                    <a:pt x="3456940" y="33020"/>
                  </a:lnTo>
                  <a:lnTo>
                    <a:pt x="3456940" y="606806"/>
                  </a:lnTo>
                  <a:lnTo>
                    <a:pt x="32893" y="606806"/>
                  </a:lnTo>
                  <a:lnTo>
                    <a:pt x="32893" y="33020"/>
                  </a:lnTo>
                  <a:lnTo>
                    <a:pt x="3456940" y="33020"/>
                  </a:lnTo>
                  <a:lnTo>
                    <a:pt x="3456940" y="0"/>
                  </a:lnTo>
                  <a:lnTo>
                    <a:pt x="27432" y="0"/>
                  </a:lnTo>
                  <a:lnTo>
                    <a:pt x="16764" y="2159"/>
                  </a:lnTo>
                  <a:lnTo>
                    <a:pt x="8001" y="8001"/>
                  </a:lnTo>
                  <a:lnTo>
                    <a:pt x="2159" y="16764"/>
                  </a:lnTo>
                  <a:lnTo>
                    <a:pt x="0" y="27559"/>
                  </a:lnTo>
                  <a:lnTo>
                    <a:pt x="0" y="612267"/>
                  </a:lnTo>
                  <a:lnTo>
                    <a:pt x="2159" y="623062"/>
                  </a:lnTo>
                  <a:lnTo>
                    <a:pt x="8001" y="631698"/>
                  </a:lnTo>
                  <a:lnTo>
                    <a:pt x="16764" y="637667"/>
                  </a:lnTo>
                  <a:lnTo>
                    <a:pt x="27432" y="639826"/>
                  </a:lnTo>
                  <a:lnTo>
                    <a:pt x="3462401" y="639826"/>
                  </a:lnTo>
                  <a:lnTo>
                    <a:pt x="3473069" y="637667"/>
                  </a:lnTo>
                  <a:lnTo>
                    <a:pt x="3481832" y="631698"/>
                  </a:lnTo>
                  <a:lnTo>
                    <a:pt x="3487674" y="623062"/>
                  </a:lnTo>
                  <a:lnTo>
                    <a:pt x="3489833" y="612267"/>
                  </a:lnTo>
                  <a:lnTo>
                    <a:pt x="3489833" y="606806"/>
                  </a:lnTo>
                  <a:lnTo>
                    <a:pt x="3489833" y="33020"/>
                  </a:lnTo>
                  <a:lnTo>
                    <a:pt x="3489833" y="27559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783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Spark paired </a:t>
            </a:r>
            <a:r>
              <a:rPr spc="-5" dirty="0"/>
              <a:t>RDDs</a:t>
            </a:r>
            <a:r>
              <a:rPr spc="-120" dirty="0"/>
              <a:t> </a:t>
            </a:r>
            <a:r>
              <a:rPr spc="-5" dirty="0"/>
              <a:t>Creation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316991" y="4230623"/>
            <a:ext cx="2453640" cy="640080"/>
            <a:chOff x="316991" y="4230623"/>
            <a:chExt cx="2453640" cy="640080"/>
          </a:xfrm>
        </p:grpSpPr>
        <p:sp>
          <p:nvSpPr>
            <p:cNvPr id="9" name="object 9"/>
            <p:cNvSpPr/>
            <p:nvPr/>
          </p:nvSpPr>
          <p:spPr>
            <a:xfrm>
              <a:off x="344423" y="4258055"/>
              <a:ext cx="2398776" cy="58521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6992" y="4230623"/>
              <a:ext cx="2453640" cy="640080"/>
            </a:xfrm>
            <a:custGeom>
              <a:avLst/>
              <a:gdLst/>
              <a:ahLst/>
              <a:cxnLst/>
              <a:rect l="l" t="t" r="r" b="b"/>
              <a:pathLst>
                <a:path w="2453640" h="640079">
                  <a:moveTo>
                    <a:pt x="2409571" y="44196"/>
                  </a:moveTo>
                  <a:lnTo>
                    <a:pt x="43992" y="44196"/>
                  </a:lnTo>
                  <a:lnTo>
                    <a:pt x="43992" y="55626"/>
                  </a:lnTo>
                  <a:lnTo>
                    <a:pt x="43992" y="585216"/>
                  </a:lnTo>
                  <a:lnTo>
                    <a:pt x="43992" y="595376"/>
                  </a:lnTo>
                  <a:lnTo>
                    <a:pt x="2409571" y="595376"/>
                  </a:lnTo>
                  <a:lnTo>
                    <a:pt x="2409571" y="585216"/>
                  </a:lnTo>
                  <a:lnTo>
                    <a:pt x="54991" y="585216"/>
                  </a:lnTo>
                  <a:lnTo>
                    <a:pt x="54991" y="55626"/>
                  </a:lnTo>
                  <a:lnTo>
                    <a:pt x="2398522" y="55626"/>
                  </a:lnTo>
                  <a:lnTo>
                    <a:pt x="2398522" y="584835"/>
                  </a:lnTo>
                  <a:lnTo>
                    <a:pt x="2409558" y="584835"/>
                  </a:lnTo>
                  <a:lnTo>
                    <a:pt x="2409558" y="55626"/>
                  </a:lnTo>
                  <a:lnTo>
                    <a:pt x="2409571" y="44196"/>
                  </a:lnTo>
                  <a:close/>
                </a:path>
                <a:path w="2453640" h="640079">
                  <a:moveTo>
                    <a:pt x="2453627" y="33020"/>
                  </a:moveTo>
                  <a:lnTo>
                    <a:pt x="2453513" y="27559"/>
                  </a:lnTo>
                  <a:lnTo>
                    <a:pt x="2451354" y="16764"/>
                  </a:lnTo>
                  <a:lnTo>
                    <a:pt x="2445512" y="8001"/>
                  </a:lnTo>
                  <a:lnTo>
                    <a:pt x="2436749" y="2159"/>
                  </a:lnTo>
                  <a:lnTo>
                    <a:pt x="2426081" y="0"/>
                  </a:lnTo>
                  <a:lnTo>
                    <a:pt x="2420620" y="0"/>
                  </a:lnTo>
                  <a:lnTo>
                    <a:pt x="2420620" y="33020"/>
                  </a:lnTo>
                  <a:lnTo>
                    <a:pt x="2420620" y="606806"/>
                  </a:lnTo>
                  <a:lnTo>
                    <a:pt x="32994" y="606806"/>
                  </a:lnTo>
                  <a:lnTo>
                    <a:pt x="32994" y="33020"/>
                  </a:lnTo>
                  <a:lnTo>
                    <a:pt x="2420620" y="33020"/>
                  </a:lnTo>
                  <a:lnTo>
                    <a:pt x="2420620" y="0"/>
                  </a:lnTo>
                  <a:lnTo>
                    <a:pt x="27495" y="0"/>
                  </a:lnTo>
                  <a:lnTo>
                    <a:pt x="16802" y="2159"/>
                  </a:lnTo>
                  <a:lnTo>
                    <a:pt x="8051" y="8001"/>
                  </a:lnTo>
                  <a:lnTo>
                    <a:pt x="2159" y="16764"/>
                  </a:lnTo>
                  <a:lnTo>
                    <a:pt x="0" y="27559"/>
                  </a:lnTo>
                  <a:lnTo>
                    <a:pt x="0" y="612267"/>
                  </a:lnTo>
                  <a:lnTo>
                    <a:pt x="2159" y="623062"/>
                  </a:lnTo>
                  <a:lnTo>
                    <a:pt x="8051" y="631698"/>
                  </a:lnTo>
                  <a:lnTo>
                    <a:pt x="16802" y="637667"/>
                  </a:lnTo>
                  <a:lnTo>
                    <a:pt x="27495" y="639826"/>
                  </a:lnTo>
                  <a:lnTo>
                    <a:pt x="2426081" y="639826"/>
                  </a:lnTo>
                  <a:lnTo>
                    <a:pt x="2436749" y="637667"/>
                  </a:lnTo>
                  <a:lnTo>
                    <a:pt x="2445512" y="631698"/>
                  </a:lnTo>
                  <a:lnTo>
                    <a:pt x="2451354" y="623062"/>
                  </a:lnTo>
                  <a:lnTo>
                    <a:pt x="2453513" y="612267"/>
                  </a:lnTo>
                  <a:lnTo>
                    <a:pt x="2453513" y="606806"/>
                  </a:lnTo>
                  <a:lnTo>
                    <a:pt x="2453627" y="3302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63702" y="4278884"/>
            <a:ext cx="2203298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78790" marR="5080" indent="-466725">
              <a:lnSpc>
                <a:spcPct val="100000"/>
              </a:lnSpc>
              <a:spcBef>
                <a:spcPts val="95"/>
              </a:spcBef>
            </a:pPr>
            <a:r>
              <a:rPr sz="1600" b="1" spc="-20" dirty="0">
                <a:solidFill>
                  <a:srgbClr val="001F5F"/>
                </a:solidFill>
                <a:latin typeface="Carlito"/>
                <a:cs typeface="Carlito"/>
              </a:rPr>
              <a:t>Parallelizing</a:t>
            </a:r>
            <a:r>
              <a:rPr sz="1600" b="1" spc="-125" dirty="0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Carlito"/>
                <a:cs typeface="Carlito"/>
              </a:rPr>
              <a:t>collection  </a:t>
            </a:r>
            <a:r>
              <a:rPr sz="1600" b="1" spc="-25" dirty="0">
                <a:solidFill>
                  <a:srgbClr val="001F5F"/>
                </a:solidFill>
                <a:latin typeface="Carlito"/>
                <a:cs typeface="Carlito"/>
              </a:rPr>
              <a:t>(Parallelize)</a:t>
            </a:r>
            <a:endParaRPr sz="1600" dirty="0">
              <a:latin typeface="Carlito"/>
              <a:cs typeface="Carli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939284" y="4192523"/>
            <a:ext cx="2453640" cy="640080"/>
            <a:chOff x="4939284" y="4192523"/>
            <a:chExt cx="2453640" cy="640080"/>
          </a:xfrm>
        </p:grpSpPr>
        <p:sp>
          <p:nvSpPr>
            <p:cNvPr id="13" name="object 13"/>
            <p:cNvSpPr/>
            <p:nvPr/>
          </p:nvSpPr>
          <p:spPr>
            <a:xfrm>
              <a:off x="4966716" y="4219955"/>
              <a:ext cx="2398776" cy="58369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939284" y="4192523"/>
              <a:ext cx="2453640" cy="640080"/>
            </a:xfrm>
            <a:custGeom>
              <a:avLst/>
              <a:gdLst/>
              <a:ahLst/>
              <a:cxnLst/>
              <a:rect l="l" t="t" r="r" b="b"/>
              <a:pathLst>
                <a:path w="2453640" h="640079">
                  <a:moveTo>
                    <a:pt x="2409444" y="44196"/>
                  </a:moveTo>
                  <a:lnTo>
                    <a:pt x="43942" y="44196"/>
                  </a:lnTo>
                  <a:lnTo>
                    <a:pt x="43942" y="55626"/>
                  </a:lnTo>
                  <a:lnTo>
                    <a:pt x="43942" y="585216"/>
                  </a:lnTo>
                  <a:lnTo>
                    <a:pt x="43942" y="595376"/>
                  </a:lnTo>
                  <a:lnTo>
                    <a:pt x="2409444" y="595376"/>
                  </a:lnTo>
                  <a:lnTo>
                    <a:pt x="2409444" y="585216"/>
                  </a:lnTo>
                  <a:lnTo>
                    <a:pt x="54991" y="585216"/>
                  </a:lnTo>
                  <a:lnTo>
                    <a:pt x="54991" y="55626"/>
                  </a:lnTo>
                  <a:lnTo>
                    <a:pt x="2398522" y="55626"/>
                  </a:lnTo>
                  <a:lnTo>
                    <a:pt x="2398522" y="584835"/>
                  </a:lnTo>
                  <a:lnTo>
                    <a:pt x="2409431" y="584835"/>
                  </a:lnTo>
                  <a:lnTo>
                    <a:pt x="2409431" y="55626"/>
                  </a:lnTo>
                  <a:lnTo>
                    <a:pt x="2409444" y="44196"/>
                  </a:lnTo>
                  <a:close/>
                </a:path>
                <a:path w="2453640" h="640079">
                  <a:moveTo>
                    <a:pt x="2453513" y="27559"/>
                  </a:moveTo>
                  <a:lnTo>
                    <a:pt x="2451354" y="16764"/>
                  </a:lnTo>
                  <a:lnTo>
                    <a:pt x="2445512" y="8001"/>
                  </a:lnTo>
                  <a:lnTo>
                    <a:pt x="2436749" y="2159"/>
                  </a:lnTo>
                  <a:lnTo>
                    <a:pt x="2425954" y="0"/>
                  </a:lnTo>
                  <a:lnTo>
                    <a:pt x="2420493" y="0"/>
                  </a:lnTo>
                  <a:lnTo>
                    <a:pt x="2420493" y="33020"/>
                  </a:lnTo>
                  <a:lnTo>
                    <a:pt x="2420493" y="606806"/>
                  </a:lnTo>
                  <a:lnTo>
                    <a:pt x="33020" y="606806"/>
                  </a:lnTo>
                  <a:lnTo>
                    <a:pt x="33020" y="33020"/>
                  </a:lnTo>
                  <a:lnTo>
                    <a:pt x="2420493" y="33020"/>
                  </a:lnTo>
                  <a:lnTo>
                    <a:pt x="2420493" y="0"/>
                  </a:lnTo>
                  <a:lnTo>
                    <a:pt x="27432" y="0"/>
                  </a:lnTo>
                  <a:lnTo>
                    <a:pt x="16764" y="2159"/>
                  </a:lnTo>
                  <a:lnTo>
                    <a:pt x="8001" y="8001"/>
                  </a:lnTo>
                  <a:lnTo>
                    <a:pt x="2159" y="16764"/>
                  </a:lnTo>
                  <a:lnTo>
                    <a:pt x="0" y="27559"/>
                  </a:lnTo>
                  <a:lnTo>
                    <a:pt x="0" y="612267"/>
                  </a:lnTo>
                  <a:lnTo>
                    <a:pt x="2159" y="623062"/>
                  </a:lnTo>
                  <a:lnTo>
                    <a:pt x="8001" y="631698"/>
                  </a:lnTo>
                  <a:lnTo>
                    <a:pt x="16764" y="637667"/>
                  </a:lnTo>
                  <a:lnTo>
                    <a:pt x="27432" y="639826"/>
                  </a:lnTo>
                  <a:lnTo>
                    <a:pt x="2425954" y="639826"/>
                  </a:lnTo>
                  <a:lnTo>
                    <a:pt x="2436749" y="637667"/>
                  </a:lnTo>
                  <a:lnTo>
                    <a:pt x="2445512" y="631698"/>
                  </a:lnTo>
                  <a:lnTo>
                    <a:pt x="2451354" y="623062"/>
                  </a:lnTo>
                  <a:lnTo>
                    <a:pt x="2453513" y="612267"/>
                  </a:lnTo>
                  <a:lnTo>
                    <a:pt x="2453513" y="606806"/>
                  </a:lnTo>
                  <a:lnTo>
                    <a:pt x="2453500" y="33020"/>
                  </a:lnTo>
                  <a:lnTo>
                    <a:pt x="2453513" y="27559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177408" y="4239895"/>
            <a:ext cx="2061591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5" dirty="0">
                <a:solidFill>
                  <a:srgbClr val="001F5F"/>
                </a:solidFill>
                <a:latin typeface="Carlito"/>
                <a:cs typeface="Carlito"/>
              </a:rPr>
              <a:t>Referencing</a:t>
            </a:r>
            <a:r>
              <a:rPr sz="1600" b="1" spc="-65" dirty="0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Carlito"/>
                <a:cs typeface="Carlito"/>
              </a:rPr>
              <a:t>External</a:t>
            </a:r>
            <a:endParaRPr sz="1600" dirty="0">
              <a:latin typeface="Carlito"/>
              <a:cs typeface="Carlito"/>
            </a:endParaRPr>
          </a:p>
          <a:p>
            <a:pPr marL="611505">
              <a:lnSpc>
                <a:spcPct val="100000"/>
              </a:lnSpc>
            </a:pPr>
            <a:r>
              <a:rPr sz="1600" b="1" spc="-10" dirty="0">
                <a:solidFill>
                  <a:srgbClr val="001F5F"/>
                </a:solidFill>
                <a:latin typeface="Carlito"/>
                <a:cs typeface="Carlito"/>
              </a:rPr>
              <a:t>Dataset</a:t>
            </a:r>
            <a:endParaRPr sz="1600" dirty="0">
              <a:latin typeface="Carlito"/>
              <a:cs typeface="Carlito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9329928" y="4326635"/>
            <a:ext cx="2455545" cy="640080"/>
            <a:chOff x="9329928" y="4326635"/>
            <a:chExt cx="2455545" cy="640080"/>
          </a:xfrm>
        </p:grpSpPr>
        <p:sp>
          <p:nvSpPr>
            <p:cNvPr id="17" name="object 17"/>
            <p:cNvSpPr/>
            <p:nvPr/>
          </p:nvSpPr>
          <p:spPr>
            <a:xfrm>
              <a:off x="9357360" y="4354067"/>
              <a:ext cx="2400300" cy="58521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329928" y="4326635"/>
              <a:ext cx="2455545" cy="640080"/>
            </a:xfrm>
            <a:custGeom>
              <a:avLst/>
              <a:gdLst/>
              <a:ahLst/>
              <a:cxnLst/>
              <a:rect l="l" t="t" r="r" b="b"/>
              <a:pathLst>
                <a:path w="2455545" h="640079">
                  <a:moveTo>
                    <a:pt x="2411095" y="44704"/>
                  </a:moveTo>
                  <a:lnTo>
                    <a:pt x="43942" y="44704"/>
                  </a:lnTo>
                  <a:lnTo>
                    <a:pt x="43942" y="54864"/>
                  </a:lnTo>
                  <a:lnTo>
                    <a:pt x="43942" y="584454"/>
                  </a:lnTo>
                  <a:lnTo>
                    <a:pt x="43942" y="595884"/>
                  </a:lnTo>
                  <a:lnTo>
                    <a:pt x="2411095" y="595884"/>
                  </a:lnTo>
                  <a:lnTo>
                    <a:pt x="2411095" y="584835"/>
                  </a:lnTo>
                  <a:lnTo>
                    <a:pt x="2411095" y="584454"/>
                  </a:lnTo>
                  <a:lnTo>
                    <a:pt x="2411095" y="54991"/>
                  </a:lnTo>
                  <a:lnTo>
                    <a:pt x="2400046" y="54991"/>
                  </a:lnTo>
                  <a:lnTo>
                    <a:pt x="2400046" y="584454"/>
                  </a:lnTo>
                  <a:lnTo>
                    <a:pt x="54991" y="584454"/>
                  </a:lnTo>
                  <a:lnTo>
                    <a:pt x="54991" y="54864"/>
                  </a:lnTo>
                  <a:lnTo>
                    <a:pt x="2411095" y="54864"/>
                  </a:lnTo>
                  <a:lnTo>
                    <a:pt x="2411095" y="44704"/>
                  </a:lnTo>
                  <a:close/>
                </a:path>
                <a:path w="2455545" h="640079">
                  <a:moveTo>
                    <a:pt x="2455049" y="33020"/>
                  </a:moveTo>
                  <a:lnTo>
                    <a:pt x="2455037" y="27559"/>
                  </a:lnTo>
                  <a:lnTo>
                    <a:pt x="2452878" y="16764"/>
                  </a:lnTo>
                  <a:lnTo>
                    <a:pt x="2446909" y="8001"/>
                  </a:lnTo>
                  <a:lnTo>
                    <a:pt x="2438146" y="2159"/>
                  </a:lnTo>
                  <a:lnTo>
                    <a:pt x="2427478" y="0"/>
                  </a:lnTo>
                  <a:lnTo>
                    <a:pt x="2422017" y="0"/>
                  </a:lnTo>
                  <a:lnTo>
                    <a:pt x="2422017" y="33020"/>
                  </a:lnTo>
                  <a:lnTo>
                    <a:pt x="2422017" y="606806"/>
                  </a:lnTo>
                  <a:lnTo>
                    <a:pt x="33020" y="606806"/>
                  </a:lnTo>
                  <a:lnTo>
                    <a:pt x="33020" y="33020"/>
                  </a:lnTo>
                  <a:lnTo>
                    <a:pt x="2422017" y="33020"/>
                  </a:lnTo>
                  <a:lnTo>
                    <a:pt x="2422017" y="0"/>
                  </a:lnTo>
                  <a:lnTo>
                    <a:pt x="27559" y="0"/>
                  </a:lnTo>
                  <a:lnTo>
                    <a:pt x="16891" y="2159"/>
                  </a:lnTo>
                  <a:lnTo>
                    <a:pt x="8128" y="8001"/>
                  </a:lnTo>
                  <a:lnTo>
                    <a:pt x="2159" y="16764"/>
                  </a:lnTo>
                  <a:lnTo>
                    <a:pt x="0" y="27559"/>
                  </a:lnTo>
                  <a:lnTo>
                    <a:pt x="0" y="612267"/>
                  </a:lnTo>
                  <a:lnTo>
                    <a:pt x="2159" y="623062"/>
                  </a:lnTo>
                  <a:lnTo>
                    <a:pt x="8128" y="631698"/>
                  </a:lnTo>
                  <a:lnTo>
                    <a:pt x="16891" y="637667"/>
                  </a:lnTo>
                  <a:lnTo>
                    <a:pt x="27559" y="639826"/>
                  </a:lnTo>
                  <a:lnTo>
                    <a:pt x="2427478" y="639826"/>
                  </a:lnTo>
                  <a:lnTo>
                    <a:pt x="2438146" y="637667"/>
                  </a:lnTo>
                  <a:lnTo>
                    <a:pt x="2446909" y="631698"/>
                  </a:lnTo>
                  <a:lnTo>
                    <a:pt x="2452878" y="623062"/>
                  </a:lnTo>
                  <a:lnTo>
                    <a:pt x="2455037" y="612267"/>
                  </a:lnTo>
                  <a:lnTo>
                    <a:pt x="2455037" y="606806"/>
                  </a:lnTo>
                  <a:lnTo>
                    <a:pt x="2455049" y="3302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9384918" y="4374260"/>
            <a:ext cx="2807082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4675" marR="499745" indent="-276225">
              <a:lnSpc>
                <a:spcPct val="100000"/>
              </a:lnSpc>
              <a:spcBef>
                <a:spcPts val="95"/>
              </a:spcBef>
            </a:pPr>
            <a:r>
              <a:rPr sz="1600" b="1" spc="-20" dirty="0">
                <a:solidFill>
                  <a:srgbClr val="001F5F"/>
                </a:solidFill>
                <a:latin typeface="Carlito"/>
                <a:cs typeface="Carlito"/>
              </a:rPr>
              <a:t>Creating </a:t>
            </a:r>
            <a:r>
              <a:rPr sz="1600" b="1" spc="-5" dirty="0">
                <a:solidFill>
                  <a:srgbClr val="001F5F"/>
                </a:solidFill>
                <a:latin typeface="Carlito"/>
                <a:cs typeface="Carlito"/>
              </a:rPr>
              <a:t>RDD</a:t>
            </a:r>
            <a:r>
              <a:rPr sz="1600" b="1" spc="-110" dirty="0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sz="1600" b="1" spc="-20" dirty="0">
                <a:solidFill>
                  <a:srgbClr val="001F5F"/>
                </a:solidFill>
                <a:latin typeface="Carlito"/>
                <a:cs typeface="Carlito"/>
              </a:rPr>
              <a:t>from  existing</a:t>
            </a:r>
            <a:r>
              <a:rPr sz="1600" b="1" spc="-40" dirty="0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Carlito"/>
                <a:cs typeface="Carlito"/>
              </a:rPr>
              <a:t>RDD</a:t>
            </a:r>
            <a:endParaRPr sz="1600" dirty="0">
              <a:latin typeface="Carlito"/>
              <a:cs typeface="Carlito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543811" y="2825495"/>
            <a:ext cx="9014460" cy="1541145"/>
          </a:xfrm>
          <a:custGeom>
            <a:avLst/>
            <a:gdLst/>
            <a:ahLst/>
            <a:cxnLst/>
            <a:rect l="l" t="t" r="r" b="b"/>
            <a:pathLst>
              <a:path w="9014460" h="1541145">
                <a:moveTo>
                  <a:pt x="4633595" y="126"/>
                </a:moveTo>
                <a:lnTo>
                  <a:pt x="4628896" y="13588"/>
                </a:lnTo>
                <a:lnTo>
                  <a:pt x="4624705" y="0"/>
                </a:lnTo>
                <a:lnTo>
                  <a:pt x="77724" y="1394205"/>
                </a:lnTo>
                <a:lnTo>
                  <a:pt x="69341" y="1366901"/>
                </a:lnTo>
                <a:lnTo>
                  <a:pt x="0" y="1433067"/>
                </a:lnTo>
                <a:lnTo>
                  <a:pt x="94487" y="1448942"/>
                </a:lnTo>
                <a:lnTo>
                  <a:pt x="86106" y="1421510"/>
                </a:lnTo>
                <a:lnTo>
                  <a:pt x="4608576" y="34798"/>
                </a:lnTo>
                <a:lnTo>
                  <a:pt x="4614164" y="1347342"/>
                </a:lnTo>
                <a:lnTo>
                  <a:pt x="4585716" y="1347470"/>
                </a:lnTo>
                <a:lnTo>
                  <a:pt x="4628896" y="1433067"/>
                </a:lnTo>
                <a:lnTo>
                  <a:pt x="4671441" y="1347089"/>
                </a:lnTo>
                <a:lnTo>
                  <a:pt x="4642739" y="1347215"/>
                </a:lnTo>
                <a:lnTo>
                  <a:pt x="4637151" y="31623"/>
                </a:lnTo>
                <a:lnTo>
                  <a:pt x="8928735" y="1513712"/>
                </a:lnTo>
                <a:lnTo>
                  <a:pt x="8919464" y="1540764"/>
                </a:lnTo>
                <a:lnTo>
                  <a:pt x="9014460" y="1528317"/>
                </a:lnTo>
                <a:lnTo>
                  <a:pt x="8947404" y="1459737"/>
                </a:lnTo>
                <a:lnTo>
                  <a:pt x="8938006" y="1486789"/>
                </a:lnTo>
                <a:lnTo>
                  <a:pt x="4633595" y="126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41162" y="1004443"/>
            <a:ext cx="2759837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Spark</a:t>
            </a:r>
            <a:r>
              <a:rPr sz="3200" spc="-95" dirty="0"/>
              <a:t> </a:t>
            </a:r>
            <a:r>
              <a:rPr sz="3200" dirty="0"/>
              <a:t>SQL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-12700" y="2032101"/>
            <a:ext cx="5220970" cy="1397819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215265" indent="-203200">
              <a:lnSpc>
                <a:spcPct val="100000"/>
              </a:lnSpc>
              <a:spcBef>
                <a:spcPts val="1300"/>
              </a:spcBef>
              <a:buSzPct val="95000"/>
              <a:buFont typeface="Wingdings"/>
              <a:buChar char=""/>
              <a:tabLst>
                <a:tab pos="215900" algn="l"/>
              </a:tabLst>
            </a:pPr>
            <a:r>
              <a:rPr sz="2000" dirty="0">
                <a:solidFill>
                  <a:srgbClr val="1F487C"/>
                </a:solidFill>
                <a:latin typeface="Arial"/>
                <a:cs typeface="Arial"/>
              </a:rPr>
              <a:t>Spark module for structured data</a:t>
            </a:r>
            <a:r>
              <a:rPr sz="2000" spc="-150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F487C"/>
                </a:solidFill>
                <a:latin typeface="Arial"/>
                <a:cs typeface="Arial"/>
              </a:rPr>
              <a:t>processing</a:t>
            </a:r>
            <a:endParaRPr sz="2000" dirty="0">
              <a:latin typeface="Arial"/>
              <a:cs typeface="Arial"/>
            </a:endParaRPr>
          </a:p>
          <a:p>
            <a:pPr marL="215265" indent="-203200">
              <a:lnSpc>
                <a:spcPct val="100000"/>
              </a:lnSpc>
              <a:spcBef>
                <a:spcPts val="1205"/>
              </a:spcBef>
              <a:buSzPct val="95000"/>
              <a:buFont typeface="Wingdings"/>
              <a:buChar char=""/>
              <a:tabLst>
                <a:tab pos="215900" algn="l"/>
              </a:tabLst>
            </a:pPr>
            <a:r>
              <a:rPr sz="2000" dirty="0">
                <a:solidFill>
                  <a:srgbClr val="1F487C"/>
                </a:solidFill>
                <a:latin typeface="Arial"/>
                <a:cs typeface="Arial"/>
              </a:rPr>
              <a:t>DataFrame </a:t>
            </a:r>
            <a:r>
              <a:rPr sz="2000" spc="-5" dirty="0">
                <a:solidFill>
                  <a:srgbClr val="1F487C"/>
                </a:solidFill>
                <a:latin typeface="Arial"/>
                <a:cs typeface="Arial"/>
              </a:rPr>
              <a:t>API </a:t>
            </a:r>
            <a:r>
              <a:rPr sz="2000" dirty="0">
                <a:solidFill>
                  <a:srgbClr val="1F487C"/>
                </a:solidFill>
                <a:latin typeface="Arial"/>
                <a:cs typeface="Arial"/>
              </a:rPr>
              <a:t>and Datasets</a:t>
            </a:r>
            <a:r>
              <a:rPr sz="2000" spc="-90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1F487C"/>
                </a:solidFill>
                <a:latin typeface="Arial"/>
                <a:cs typeface="Arial"/>
              </a:rPr>
              <a:t>API</a:t>
            </a:r>
            <a:endParaRPr sz="2000" dirty="0">
              <a:latin typeface="Arial"/>
              <a:cs typeface="Arial"/>
            </a:endParaRPr>
          </a:p>
          <a:p>
            <a:pPr marL="215265" indent="-203200">
              <a:lnSpc>
                <a:spcPct val="100000"/>
              </a:lnSpc>
              <a:spcBef>
                <a:spcPts val="1200"/>
              </a:spcBef>
              <a:buSzPct val="95000"/>
              <a:buFont typeface="Wingdings"/>
              <a:buChar char=""/>
              <a:tabLst>
                <a:tab pos="215900" algn="l"/>
              </a:tabLst>
            </a:pPr>
            <a:r>
              <a:rPr sz="2000" dirty="0">
                <a:solidFill>
                  <a:srgbClr val="1F487C"/>
                </a:solidFill>
                <a:latin typeface="Arial"/>
                <a:cs typeface="Arial"/>
              </a:rPr>
              <a:t>Spark SQL runs on top of the spark</a:t>
            </a:r>
            <a:r>
              <a:rPr sz="2000" spc="-170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F487C"/>
                </a:solidFill>
                <a:latin typeface="Arial"/>
                <a:cs typeface="Arial"/>
              </a:rPr>
              <a:t>core</a:t>
            </a:r>
            <a:r>
              <a:rPr sz="2000" dirty="0" smtClean="0">
                <a:solidFill>
                  <a:srgbClr val="1F487C"/>
                </a:solidFill>
                <a:latin typeface="Arial"/>
                <a:cs typeface="Arial"/>
              </a:rPr>
              <a:t>.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0" y="1014221"/>
            <a:ext cx="556260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Features of Spark</a:t>
            </a:r>
            <a:r>
              <a:rPr sz="3200" spc="-85" dirty="0"/>
              <a:t> </a:t>
            </a:r>
            <a:r>
              <a:rPr sz="3200" dirty="0"/>
              <a:t>SQL</a:t>
            </a:r>
          </a:p>
        </p:txBody>
      </p:sp>
      <p:sp>
        <p:nvSpPr>
          <p:cNvPr id="3" name="object 3"/>
          <p:cNvSpPr/>
          <p:nvPr/>
        </p:nvSpPr>
        <p:spPr>
          <a:xfrm>
            <a:off x="203454" y="3303270"/>
            <a:ext cx="2229612" cy="812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3454" y="3303270"/>
            <a:ext cx="2230120" cy="812800"/>
          </a:xfrm>
          <a:prstGeom prst="rect">
            <a:avLst/>
          </a:prstGeom>
          <a:ln w="25400">
            <a:solidFill>
              <a:srgbClr val="001F5F"/>
            </a:solidFill>
          </a:ln>
        </p:spPr>
        <p:txBody>
          <a:bodyPr vert="horz" wrap="square" lIns="0" tIns="179070" rIns="0" bIns="0" rtlCol="0">
            <a:spAutoFit/>
          </a:bodyPr>
          <a:lstStyle/>
          <a:p>
            <a:pPr marL="502920">
              <a:lnSpc>
                <a:spcPct val="100000"/>
              </a:lnSpc>
              <a:spcBef>
                <a:spcPts val="1410"/>
              </a:spcBef>
            </a:pPr>
            <a:r>
              <a:rPr sz="2700" b="1" spc="-20" dirty="0">
                <a:solidFill>
                  <a:srgbClr val="001F5F"/>
                </a:solidFill>
                <a:latin typeface="Carlito"/>
                <a:cs typeface="Carlito"/>
              </a:rPr>
              <a:t>Features</a:t>
            </a:r>
            <a:endParaRPr sz="27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77561" y="2038350"/>
            <a:ext cx="7112508" cy="4312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877561" y="2038350"/>
            <a:ext cx="7112634" cy="431800"/>
          </a:xfrm>
          <a:prstGeom prst="rect">
            <a:avLst/>
          </a:prstGeom>
          <a:ln w="25400">
            <a:solidFill>
              <a:srgbClr val="001F5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150"/>
              </a:lnSpc>
            </a:pPr>
            <a:r>
              <a:rPr sz="2700" spc="-20" dirty="0">
                <a:solidFill>
                  <a:srgbClr val="001F5F"/>
                </a:solidFill>
                <a:latin typeface="Carlito"/>
                <a:cs typeface="Carlito"/>
              </a:rPr>
              <a:t>Integrated</a:t>
            </a:r>
            <a:endParaRPr sz="27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77561" y="2617470"/>
            <a:ext cx="7112508" cy="4312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77561" y="2617470"/>
            <a:ext cx="7112634" cy="431800"/>
          </a:xfrm>
          <a:prstGeom prst="rect">
            <a:avLst/>
          </a:prstGeom>
          <a:ln w="25400">
            <a:solidFill>
              <a:srgbClr val="001F5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145"/>
              </a:lnSpc>
            </a:pPr>
            <a:r>
              <a:rPr sz="2700" dirty="0">
                <a:solidFill>
                  <a:srgbClr val="001F5F"/>
                </a:solidFill>
                <a:latin typeface="Carlito"/>
                <a:cs typeface="Carlito"/>
              </a:rPr>
              <a:t>Unified </a:t>
            </a:r>
            <a:r>
              <a:rPr sz="2700" spc="-20" dirty="0">
                <a:solidFill>
                  <a:srgbClr val="001F5F"/>
                </a:solidFill>
                <a:latin typeface="Carlito"/>
                <a:cs typeface="Carlito"/>
              </a:rPr>
              <a:t>data</a:t>
            </a:r>
            <a:r>
              <a:rPr sz="2700" spc="-30" dirty="0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sz="2700" dirty="0">
                <a:solidFill>
                  <a:srgbClr val="001F5F"/>
                </a:solidFill>
                <a:latin typeface="Carlito"/>
                <a:cs typeface="Carlito"/>
              </a:rPr>
              <a:t>access</a:t>
            </a:r>
            <a:endParaRPr sz="2700">
              <a:latin typeface="Carlito"/>
              <a:cs typeface="Carli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877561" y="3195066"/>
            <a:ext cx="7112508" cy="4312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877561" y="3195066"/>
            <a:ext cx="7112634" cy="431800"/>
          </a:xfrm>
          <a:prstGeom prst="rect">
            <a:avLst/>
          </a:prstGeom>
          <a:ln w="25400">
            <a:solidFill>
              <a:srgbClr val="001F5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150"/>
              </a:lnSpc>
            </a:pPr>
            <a:r>
              <a:rPr sz="2700" spc="-5" dirty="0">
                <a:solidFill>
                  <a:srgbClr val="001F5F"/>
                </a:solidFill>
                <a:latin typeface="Carlito"/>
                <a:cs typeface="Carlito"/>
              </a:rPr>
              <a:t>High</a:t>
            </a:r>
            <a:r>
              <a:rPr sz="2700" spc="5" dirty="0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sz="2700" spc="-5" dirty="0">
                <a:solidFill>
                  <a:srgbClr val="001F5F"/>
                </a:solidFill>
                <a:latin typeface="Carlito"/>
                <a:cs typeface="Carlito"/>
              </a:rPr>
              <a:t>compatibility</a:t>
            </a:r>
            <a:endParaRPr sz="2700">
              <a:latin typeface="Carlito"/>
              <a:cs typeface="Carli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877561" y="3774185"/>
            <a:ext cx="7112508" cy="4312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877561" y="3774185"/>
            <a:ext cx="7112634" cy="431800"/>
          </a:xfrm>
          <a:prstGeom prst="rect">
            <a:avLst/>
          </a:prstGeom>
          <a:ln w="25400">
            <a:solidFill>
              <a:srgbClr val="001F5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150"/>
              </a:lnSpc>
            </a:pPr>
            <a:r>
              <a:rPr sz="2700" spc="-15" dirty="0">
                <a:solidFill>
                  <a:srgbClr val="001F5F"/>
                </a:solidFill>
                <a:latin typeface="Carlito"/>
                <a:cs typeface="Carlito"/>
              </a:rPr>
              <a:t>Standard</a:t>
            </a:r>
            <a:r>
              <a:rPr sz="2700" spc="-35" dirty="0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Carlito"/>
                <a:cs typeface="Carlito"/>
              </a:rPr>
              <a:t>connectivity</a:t>
            </a:r>
            <a:endParaRPr sz="2700">
              <a:latin typeface="Carlito"/>
              <a:cs typeface="Carlito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877561" y="4344161"/>
            <a:ext cx="7112508" cy="4312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877561" y="4344161"/>
            <a:ext cx="7112634" cy="431800"/>
          </a:xfrm>
          <a:prstGeom prst="rect">
            <a:avLst/>
          </a:prstGeom>
          <a:ln w="25400">
            <a:solidFill>
              <a:srgbClr val="001F5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155"/>
              </a:lnSpc>
            </a:pPr>
            <a:r>
              <a:rPr sz="2700" spc="-10" dirty="0">
                <a:solidFill>
                  <a:srgbClr val="001F5F"/>
                </a:solidFill>
                <a:latin typeface="Carlito"/>
                <a:cs typeface="Carlito"/>
              </a:rPr>
              <a:t>Scalability</a:t>
            </a:r>
            <a:endParaRPr sz="2700">
              <a:latin typeface="Carlito"/>
              <a:cs typeface="Carlito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877561" y="4918709"/>
            <a:ext cx="7112508" cy="4328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877561" y="4918709"/>
            <a:ext cx="7112634" cy="433070"/>
          </a:xfrm>
          <a:prstGeom prst="rect">
            <a:avLst/>
          </a:prstGeom>
          <a:ln w="25400">
            <a:solidFill>
              <a:srgbClr val="001F5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160"/>
              </a:lnSpc>
            </a:pPr>
            <a:r>
              <a:rPr sz="2700" spc="-15" dirty="0">
                <a:solidFill>
                  <a:srgbClr val="001F5F"/>
                </a:solidFill>
                <a:latin typeface="Carlito"/>
                <a:cs typeface="Carlito"/>
              </a:rPr>
              <a:t>Performance</a:t>
            </a:r>
            <a:r>
              <a:rPr sz="2700" spc="-30" dirty="0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Carlito"/>
                <a:cs typeface="Carlito"/>
              </a:rPr>
              <a:t>optimization</a:t>
            </a:r>
            <a:endParaRPr sz="2700">
              <a:latin typeface="Carlito"/>
              <a:cs typeface="Carlito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428113" y="2254757"/>
            <a:ext cx="2472690" cy="2880995"/>
          </a:xfrm>
          <a:custGeom>
            <a:avLst/>
            <a:gdLst/>
            <a:ahLst/>
            <a:cxnLst/>
            <a:rect l="l" t="t" r="r" b="b"/>
            <a:pathLst>
              <a:path w="2472690" h="2880995">
                <a:moveTo>
                  <a:pt x="2472563" y="1735455"/>
                </a:moveTo>
                <a:lnTo>
                  <a:pt x="2392172" y="1683258"/>
                </a:lnTo>
                <a:lnTo>
                  <a:pt x="2388946" y="1711617"/>
                </a:lnTo>
                <a:lnTo>
                  <a:pt x="115468" y="1453565"/>
                </a:lnTo>
                <a:lnTo>
                  <a:pt x="2365870" y="1151750"/>
                </a:lnTo>
                <a:lnTo>
                  <a:pt x="2369693" y="1180084"/>
                </a:lnTo>
                <a:lnTo>
                  <a:pt x="2448941" y="1126236"/>
                </a:lnTo>
                <a:lnTo>
                  <a:pt x="2435237" y="1121537"/>
                </a:lnTo>
                <a:lnTo>
                  <a:pt x="2358263" y="1095121"/>
                </a:lnTo>
                <a:lnTo>
                  <a:pt x="2362060" y="1123429"/>
                </a:lnTo>
                <a:lnTo>
                  <a:pt x="133870" y="1422260"/>
                </a:lnTo>
                <a:lnTo>
                  <a:pt x="2373249" y="605116"/>
                </a:lnTo>
                <a:lnTo>
                  <a:pt x="2383028" y="631952"/>
                </a:lnTo>
                <a:lnTo>
                  <a:pt x="2438476" y="573405"/>
                </a:lnTo>
                <a:lnTo>
                  <a:pt x="2448941" y="562356"/>
                </a:lnTo>
                <a:lnTo>
                  <a:pt x="2353691" y="551434"/>
                </a:lnTo>
                <a:lnTo>
                  <a:pt x="2363482" y="578319"/>
                </a:lnTo>
                <a:lnTo>
                  <a:pt x="207187" y="1365097"/>
                </a:lnTo>
                <a:lnTo>
                  <a:pt x="2383498" y="56375"/>
                </a:lnTo>
                <a:lnTo>
                  <a:pt x="2398268" y="80899"/>
                </a:lnTo>
                <a:lnTo>
                  <a:pt x="2434107" y="24511"/>
                </a:lnTo>
                <a:lnTo>
                  <a:pt x="2449703" y="0"/>
                </a:lnTo>
                <a:lnTo>
                  <a:pt x="2354072" y="7493"/>
                </a:lnTo>
                <a:lnTo>
                  <a:pt x="2368778" y="31940"/>
                </a:lnTo>
                <a:lnTo>
                  <a:pt x="66078" y="1416583"/>
                </a:lnTo>
                <a:lnTo>
                  <a:pt x="0" y="1440688"/>
                </a:lnTo>
                <a:lnTo>
                  <a:pt x="4978" y="1454162"/>
                </a:lnTo>
                <a:lnTo>
                  <a:pt x="5041" y="1454645"/>
                </a:lnTo>
                <a:lnTo>
                  <a:pt x="4940" y="1455432"/>
                </a:lnTo>
                <a:lnTo>
                  <a:pt x="254" y="1468882"/>
                </a:lnTo>
                <a:lnTo>
                  <a:pt x="36868" y="1481645"/>
                </a:lnTo>
                <a:lnTo>
                  <a:pt x="34290" y="1486027"/>
                </a:lnTo>
                <a:lnTo>
                  <a:pt x="2368118" y="2849778"/>
                </a:lnTo>
                <a:lnTo>
                  <a:pt x="2353691" y="2874518"/>
                </a:lnTo>
                <a:lnTo>
                  <a:pt x="2449322" y="2880741"/>
                </a:lnTo>
                <a:lnTo>
                  <a:pt x="2433790" y="2856992"/>
                </a:lnTo>
                <a:lnTo>
                  <a:pt x="2396871" y="2800477"/>
                </a:lnTo>
                <a:lnTo>
                  <a:pt x="2382482" y="2825140"/>
                </a:lnTo>
                <a:lnTo>
                  <a:pt x="152019" y="1521739"/>
                </a:lnTo>
                <a:lnTo>
                  <a:pt x="2363228" y="2291702"/>
                </a:lnTo>
                <a:lnTo>
                  <a:pt x="2353818" y="2318766"/>
                </a:lnTo>
                <a:lnTo>
                  <a:pt x="2448941" y="2306447"/>
                </a:lnTo>
                <a:lnTo>
                  <a:pt x="2439162" y="2296414"/>
                </a:lnTo>
                <a:lnTo>
                  <a:pt x="2382012" y="2237740"/>
                </a:lnTo>
                <a:lnTo>
                  <a:pt x="2372601" y="2264765"/>
                </a:lnTo>
                <a:lnTo>
                  <a:pt x="130644" y="1484096"/>
                </a:lnTo>
                <a:lnTo>
                  <a:pt x="2385733" y="1739938"/>
                </a:lnTo>
                <a:lnTo>
                  <a:pt x="2382520" y="1768348"/>
                </a:lnTo>
                <a:lnTo>
                  <a:pt x="2455875" y="1741551"/>
                </a:lnTo>
                <a:lnTo>
                  <a:pt x="2472563" y="1735455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6773" y="961389"/>
            <a:ext cx="5846827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Caladea"/>
                <a:cs typeface="Caladea"/>
              </a:rPr>
              <a:t>Spark SQL</a:t>
            </a:r>
            <a:r>
              <a:rPr sz="3200" spc="-75" dirty="0">
                <a:latin typeface="Caladea"/>
                <a:cs typeface="Caladea"/>
              </a:rPr>
              <a:t> </a:t>
            </a:r>
            <a:r>
              <a:rPr sz="3200" dirty="0">
                <a:latin typeface="Caladea"/>
                <a:cs typeface="Caladea"/>
              </a:rPr>
              <a:t>Architecture</a:t>
            </a:r>
          </a:p>
        </p:txBody>
      </p:sp>
      <p:sp>
        <p:nvSpPr>
          <p:cNvPr id="3" name="object 3"/>
          <p:cNvSpPr/>
          <p:nvPr/>
        </p:nvSpPr>
        <p:spPr>
          <a:xfrm>
            <a:off x="2134361" y="2108454"/>
            <a:ext cx="3860291" cy="5090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34361" y="2108454"/>
            <a:ext cx="3860800" cy="509270"/>
          </a:xfrm>
          <a:prstGeom prst="rect">
            <a:avLst/>
          </a:prstGeom>
          <a:ln w="25400">
            <a:solidFill>
              <a:srgbClr val="001F5F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848360">
              <a:lnSpc>
                <a:spcPct val="100000"/>
              </a:lnSpc>
              <a:spcBef>
                <a:spcPts val="215"/>
              </a:spcBef>
            </a:pPr>
            <a:r>
              <a:rPr sz="2700" b="1" spc="-15" dirty="0">
                <a:solidFill>
                  <a:srgbClr val="001F5F"/>
                </a:solidFill>
                <a:latin typeface="Carlito"/>
                <a:cs typeface="Carlito"/>
              </a:rPr>
              <a:t>DataFrame</a:t>
            </a:r>
            <a:r>
              <a:rPr sz="2700" b="1" spc="10" dirty="0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sz="2700" b="1" spc="-5" dirty="0">
                <a:solidFill>
                  <a:srgbClr val="001F5F"/>
                </a:solidFill>
                <a:latin typeface="Carlito"/>
                <a:cs typeface="Carlito"/>
              </a:rPr>
              <a:t>DSL</a:t>
            </a:r>
            <a:endParaRPr sz="27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4361" y="2922270"/>
            <a:ext cx="7822692" cy="507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34361" y="2922270"/>
            <a:ext cx="7823200" cy="441787"/>
          </a:xfrm>
          <a:prstGeom prst="rect">
            <a:avLst/>
          </a:prstGeom>
          <a:ln w="25400">
            <a:solidFill>
              <a:srgbClr val="001F5F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sz="2700" b="1" spc="-15" dirty="0" smtClean="0">
                <a:solidFill>
                  <a:srgbClr val="001F5F"/>
                </a:solidFill>
                <a:latin typeface="Carlito"/>
                <a:cs typeface="Carlito"/>
              </a:rPr>
              <a:t>DataFrame</a:t>
            </a:r>
            <a:endParaRPr sz="2700" dirty="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34361" y="3734561"/>
            <a:ext cx="7822692" cy="5074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134361" y="3734561"/>
            <a:ext cx="7823200" cy="442429"/>
          </a:xfrm>
          <a:prstGeom prst="rect">
            <a:avLst/>
          </a:prstGeom>
          <a:ln w="25400">
            <a:solidFill>
              <a:srgbClr val="001F5F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0"/>
              </a:spcBef>
            </a:pPr>
            <a:r>
              <a:rPr sz="2700" b="1" spc="-10" dirty="0" err="1">
                <a:solidFill>
                  <a:srgbClr val="001F5F"/>
                </a:solidFill>
                <a:latin typeface="Carlito"/>
                <a:cs typeface="Carlito"/>
              </a:rPr>
              <a:t>DataSource</a:t>
            </a:r>
            <a:r>
              <a:rPr sz="2700" b="1" spc="5" dirty="0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endParaRPr sz="2700" dirty="0">
              <a:latin typeface="Carlito"/>
              <a:cs typeface="Carli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198870" y="2108454"/>
            <a:ext cx="3758183" cy="509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198870" y="2108454"/>
            <a:ext cx="3758565" cy="509270"/>
          </a:xfrm>
          <a:prstGeom prst="rect">
            <a:avLst/>
          </a:prstGeom>
          <a:ln w="25400">
            <a:solidFill>
              <a:srgbClr val="001F5F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215"/>
              </a:spcBef>
            </a:pPr>
            <a:r>
              <a:rPr sz="2700" b="1" dirty="0">
                <a:solidFill>
                  <a:srgbClr val="001F5F"/>
                </a:solidFill>
                <a:latin typeface="Carlito"/>
                <a:cs typeface="Carlito"/>
              </a:rPr>
              <a:t>Spark </a:t>
            </a:r>
            <a:r>
              <a:rPr sz="2700" b="1" spc="-5" dirty="0">
                <a:solidFill>
                  <a:srgbClr val="001F5F"/>
                </a:solidFill>
                <a:latin typeface="Carlito"/>
                <a:cs typeface="Carlito"/>
              </a:rPr>
              <a:t>SQL </a:t>
            </a:r>
            <a:r>
              <a:rPr sz="2700" b="1" dirty="0">
                <a:solidFill>
                  <a:srgbClr val="001F5F"/>
                </a:solidFill>
                <a:latin typeface="Carlito"/>
                <a:cs typeface="Carlito"/>
              </a:rPr>
              <a:t>and</a:t>
            </a:r>
            <a:r>
              <a:rPr sz="2700" b="1" spc="-5" dirty="0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sz="2700" b="1" dirty="0">
                <a:solidFill>
                  <a:srgbClr val="001F5F"/>
                </a:solidFill>
                <a:latin typeface="Carlito"/>
                <a:cs typeface="Carlito"/>
              </a:rPr>
              <a:t>HQL</a:t>
            </a:r>
            <a:endParaRPr sz="2700" dirty="0">
              <a:latin typeface="Carlito"/>
              <a:cs typeface="Carli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36470" y="4446270"/>
            <a:ext cx="1219200" cy="817244"/>
          </a:xfrm>
          <a:custGeom>
            <a:avLst/>
            <a:gdLst/>
            <a:ahLst/>
            <a:cxnLst/>
            <a:rect l="l" t="t" r="r" b="b"/>
            <a:pathLst>
              <a:path w="1219200" h="817245">
                <a:moveTo>
                  <a:pt x="1219200" y="136143"/>
                </a:moveTo>
                <a:lnTo>
                  <a:pt x="1183661" y="182057"/>
                </a:lnTo>
                <a:lnTo>
                  <a:pt x="1124293" y="209126"/>
                </a:lnTo>
                <a:lnTo>
                  <a:pt x="1085279" y="221292"/>
                </a:lnTo>
                <a:lnTo>
                  <a:pt x="1040653" y="232409"/>
                </a:lnTo>
                <a:lnTo>
                  <a:pt x="990875" y="242376"/>
                </a:lnTo>
                <a:lnTo>
                  <a:pt x="936401" y="251090"/>
                </a:lnTo>
                <a:lnTo>
                  <a:pt x="877688" y="258449"/>
                </a:lnTo>
                <a:lnTo>
                  <a:pt x="815194" y="264350"/>
                </a:lnTo>
                <a:lnTo>
                  <a:pt x="749377" y="268692"/>
                </a:lnTo>
                <a:lnTo>
                  <a:pt x="680693" y="271371"/>
                </a:lnTo>
                <a:lnTo>
                  <a:pt x="609600" y="272287"/>
                </a:lnTo>
                <a:lnTo>
                  <a:pt x="538506" y="271371"/>
                </a:lnTo>
                <a:lnTo>
                  <a:pt x="469822" y="268692"/>
                </a:lnTo>
                <a:lnTo>
                  <a:pt x="404005" y="264350"/>
                </a:lnTo>
                <a:lnTo>
                  <a:pt x="341511" y="258449"/>
                </a:lnTo>
                <a:lnTo>
                  <a:pt x="282798" y="251090"/>
                </a:lnTo>
                <a:lnTo>
                  <a:pt x="228324" y="242376"/>
                </a:lnTo>
                <a:lnTo>
                  <a:pt x="178546" y="232409"/>
                </a:lnTo>
                <a:lnTo>
                  <a:pt x="133920" y="221292"/>
                </a:lnTo>
                <a:lnTo>
                  <a:pt x="94906" y="209126"/>
                </a:lnTo>
                <a:lnTo>
                  <a:pt x="35538" y="182057"/>
                </a:lnTo>
                <a:lnTo>
                  <a:pt x="4101" y="152020"/>
                </a:lnTo>
                <a:lnTo>
                  <a:pt x="0" y="136143"/>
                </a:lnTo>
              </a:path>
              <a:path w="1219200" h="817245">
                <a:moveTo>
                  <a:pt x="0" y="136143"/>
                </a:moveTo>
                <a:lnTo>
                  <a:pt x="35538" y="90230"/>
                </a:lnTo>
                <a:lnTo>
                  <a:pt x="94906" y="63161"/>
                </a:lnTo>
                <a:lnTo>
                  <a:pt x="133920" y="50995"/>
                </a:lnTo>
                <a:lnTo>
                  <a:pt x="178546" y="39877"/>
                </a:lnTo>
                <a:lnTo>
                  <a:pt x="228324" y="29911"/>
                </a:lnTo>
                <a:lnTo>
                  <a:pt x="282798" y="21197"/>
                </a:lnTo>
                <a:lnTo>
                  <a:pt x="341511" y="13838"/>
                </a:lnTo>
                <a:lnTo>
                  <a:pt x="404005" y="7937"/>
                </a:lnTo>
                <a:lnTo>
                  <a:pt x="469822" y="3595"/>
                </a:lnTo>
                <a:lnTo>
                  <a:pt x="538506" y="916"/>
                </a:lnTo>
                <a:lnTo>
                  <a:pt x="609600" y="0"/>
                </a:lnTo>
                <a:lnTo>
                  <a:pt x="680693" y="916"/>
                </a:lnTo>
                <a:lnTo>
                  <a:pt x="749377" y="3595"/>
                </a:lnTo>
                <a:lnTo>
                  <a:pt x="815194" y="7937"/>
                </a:lnTo>
                <a:lnTo>
                  <a:pt x="877688" y="13838"/>
                </a:lnTo>
                <a:lnTo>
                  <a:pt x="936401" y="21197"/>
                </a:lnTo>
                <a:lnTo>
                  <a:pt x="990875" y="29911"/>
                </a:lnTo>
                <a:lnTo>
                  <a:pt x="1040653" y="39877"/>
                </a:lnTo>
                <a:lnTo>
                  <a:pt x="1085279" y="50995"/>
                </a:lnTo>
                <a:lnTo>
                  <a:pt x="1124293" y="63161"/>
                </a:lnTo>
                <a:lnTo>
                  <a:pt x="1183661" y="90230"/>
                </a:lnTo>
                <a:lnTo>
                  <a:pt x="1215098" y="120267"/>
                </a:lnTo>
                <a:lnTo>
                  <a:pt x="1219200" y="136143"/>
                </a:lnTo>
                <a:lnTo>
                  <a:pt x="1219200" y="680719"/>
                </a:lnTo>
                <a:lnTo>
                  <a:pt x="1183661" y="726633"/>
                </a:lnTo>
                <a:lnTo>
                  <a:pt x="1124293" y="753702"/>
                </a:lnTo>
                <a:lnTo>
                  <a:pt x="1085279" y="765868"/>
                </a:lnTo>
                <a:lnTo>
                  <a:pt x="1040653" y="776985"/>
                </a:lnTo>
                <a:lnTo>
                  <a:pt x="990875" y="786952"/>
                </a:lnTo>
                <a:lnTo>
                  <a:pt x="936401" y="795666"/>
                </a:lnTo>
                <a:lnTo>
                  <a:pt x="877688" y="803025"/>
                </a:lnTo>
                <a:lnTo>
                  <a:pt x="815194" y="808926"/>
                </a:lnTo>
                <a:lnTo>
                  <a:pt x="749377" y="813268"/>
                </a:lnTo>
                <a:lnTo>
                  <a:pt x="680693" y="815947"/>
                </a:lnTo>
                <a:lnTo>
                  <a:pt x="609600" y="816863"/>
                </a:lnTo>
                <a:lnTo>
                  <a:pt x="538506" y="815947"/>
                </a:lnTo>
                <a:lnTo>
                  <a:pt x="469822" y="813268"/>
                </a:lnTo>
                <a:lnTo>
                  <a:pt x="404005" y="808926"/>
                </a:lnTo>
                <a:lnTo>
                  <a:pt x="341511" y="803025"/>
                </a:lnTo>
                <a:lnTo>
                  <a:pt x="282798" y="795666"/>
                </a:lnTo>
                <a:lnTo>
                  <a:pt x="228324" y="786952"/>
                </a:lnTo>
                <a:lnTo>
                  <a:pt x="178546" y="776985"/>
                </a:lnTo>
                <a:lnTo>
                  <a:pt x="133920" y="765868"/>
                </a:lnTo>
                <a:lnTo>
                  <a:pt x="94906" y="753702"/>
                </a:lnTo>
                <a:lnTo>
                  <a:pt x="35538" y="726633"/>
                </a:lnTo>
                <a:lnTo>
                  <a:pt x="4101" y="696596"/>
                </a:lnTo>
                <a:lnTo>
                  <a:pt x="0" y="680719"/>
                </a:lnTo>
                <a:lnTo>
                  <a:pt x="0" y="136143"/>
                </a:lnTo>
                <a:close/>
              </a:path>
            </a:pathLst>
          </a:custGeom>
          <a:ln w="25400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651504" y="4757420"/>
            <a:ext cx="7774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1F5F"/>
                </a:solidFill>
                <a:latin typeface="Carlito"/>
                <a:cs typeface="Carlito"/>
              </a:rPr>
              <a:t>C</a:t>
            </a:r>
            <a:r>
              <a:rPr sz="1800" b="1" spc="-30" dirty="0">
                <a:solidFill>
                  <a:srgbClr val="001F5F"/>
                </a:solidFill>
                <a:latin typeface="Carlito"/>
                <a:cs typeface="Carlito"/>
              </a:rPr>
              <a:t>S</a:t>
            </a:r>
            <a:r>
              <a:rPr sz="1800" b="1" dirty="0">
                <a:solidFill>
                  <a:srgbClr val="001F5F"/>
                </a:solidFill>
                <a:latin typeface="Carlito"/>
                <a:cs typeface="Carlito"/>
              </a:rPr>
              <a:t>V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182361" y="4446270"/>
            <a:ext cx="1219200" cy="817244"/>
          </a:xfrm>
          <a:custGeom>
            <a:avLst/>
            <a:gdLst/>
            <a:ahLst/>
            <a:cxnLst/>
            <a:rect l="l" t="t" r="r" b="b"/>
            <a:pathLst>
              <a:path w="1219200" h="817245">
                <a:moveTo>
                  <a:pt x="1219200" y="136143"/>
                </a:moveTo>
                <a:lnTo>
                  <a:pt x="1183661" y="182057"/>
                </a:lnTo>
                <a:lnTo>
                  <a:pt x="1124293" y="209126"/>
                </a:lnTo>
                <a:lnTo>
                  <a:pt x="1085279" y="221292"/>
                </a:lnTo>
                <a:lnTo>
                  <a:pt x="1040653" y="232409"/>
                </a:lnTo>
                <a:lnTo>
                  <a:pt x="990875" y="242376"/>
                </a:lnTo>
                <a:lnTo>
                  <a:pt x="936401" y="251090"/>
                </a:lnTo>
                <a:lnTo>
                  <a:pt x="877688" y="258449"/>
                </a:lnTo>
                <a:lnTo>
                  <a:pt x="815194" y="264350"/>
                </a:lnTo>
                <a:lnTo>
                  <a:pt x="749377" y="268692"/>
                </a:lnTo>
                <a:lnTo>
                  <a:pt x="680693" y="271371"/>
                </a:lnTo>
                <a:lnTo>
                  <a:pt x="609600" y="272287"/>
                </a:lnTo>
                <a:lnTo>
                  <a:pt x="538506" y="271371"/>
                </a:lnTo>
                <a:lnTo>
                  <a:pt x="469822" y="268692"/>
                </a:lnTo>
                <a:lnTo>
                  <a:pt x="404005" y="264350"/>
                </a:lnTo>
                <a:lnTo>
                  <a:pt x="341511" y="258449"/>
                </a:lnTo>
                <a:lnTo>
                  <a:pt x="282798" y="251090"/>
                </a:lnTo>
                <a:lnTo>
                  <a:pt x="228324" y="242376"/>
                </a:lnTo>
                <a:lnTo>
                  <a:pt x="178546" y="232409"/>
                </a:lnTo>
                <a:lnTo>
                  <a:pt x="133920" y="221292"/>
                </a:lnTo>
                <a:lnTo>
                  <a:pt x="94906" y="209126"/>
                </a:lnTo>
                <a:lnTo>
                  <a:pt x="35538" y="182057"/>
                </a:lnTo>
                <a:lnTo>
                  <a:pt x="4101" y="152020"/>
                </a:lnTo>
                <a:lnTo>
                  <a:pt x="0" y="136143"/>
                </a:lnTo>
              </a:path>
              <a:path w="1219200" h="817245">
                <a:moveTo>
                  <a:pt x="0" y="136143"/>
                </a:moveTo>
                <a:lnTo>
                  <a:pt x="35538" y="90230"/>
                </a:lnTo>
                <a:lnTo>
                  <a:pt x="94906" y="63161"/>
                </a:lnTo>
                <a:lnTo>
                  <a:pt x="133920" y="50995"/>
                </a:lnTo>
                <a:lnTo>
                  <a:pt x="178546" y="39877"/>
                </a:lnTo>
                <a:lnTo>
                  <a:pt x="228324" y="29911"/>
                </a:lnTo>
                <a:lnTo>
                  <a:pt x="282798" y="21197"/>
                </a:lnTo>
                <a:lnTo>
                  <a:pt x="341511" y="13838"/>
                </a:lnTo>
                <a:lnTo>
                  <a:pt x="404005" y="7937"/>
                </a:lnTo>
                <a:lnTo>
                  <a:pt x="469822" y="3595"/>
                </a:lnTo>
                <a:lnTo>
                  <a:pt x="538506" y="916"/>
                </a:lnTo>
                <a:lnTo>
                  <a:pt x="609600" y="0"/>
                </a:lnTo>
                <a:lnTo>
                  <a:pt x="680693" y="916"/>
                </a:lnTo>
                <a:lnTo>
                  <a:pt x="749377" y="3595"/>
                </a:lnTo>
                <a:lnTo>
                  <a:pt x="815194" y="7937"/>
                </a:lnTo>
                <a:lnTo>
                  <a:pt x="877688" y="13838"/>
                </a:lnTo>
                <a:lnTo>
                  <a:pt x="936401" y="21197"/>
                </a:lnTo>
                <a:lnTo>
                  <a:pt x="990875" y="29911"/>
                </a:lnTo>
                <a:lnTo>
                  <a:pt x="1040653" y="39877"/>
                </a:lnTo>
                <a:lnTo>
                  <a:pt x="1085279" y="50995"/>
                </a:lnTo>
                <a:lnTo>
                  <a:pt x="1124293" y="63161"/>
                </a:lnTo>
                <a:lnTo>
                  <a:pt x="1183661" y="90230"/>
                </a:lnTo>
                <a:lnTo>
                  <a:pt x="1215098" y="120267"/>
                </a:lnTo>
                <a:lnTo>
                  <a:pt x="1219200" y="136143"/>
                </a:lnTo>
                <a:lnTo>
                  <a:pt x="1219200" y="680719"/>
                </a:lnTo>
                <a:lnTo>
                  <a:pt x="1183661" y="726633"/>
                </a:lnTo>
                <a:lnTo>
                  <a:pt x="1124293" y="753702"/>
                </a:lnTo>
                <a:lnTo>
                  <a:pt x="1085279" y="765868"/>
                </a:lnTo>
                <a:lnTo>
                  <a:pt x="1040653" y="776985"/>
                </a:lnTo>
                <a:lnTo>
                  <a:pt x="990875" y="786952"/>
                </a:lnTo>
                <a:lnTo>
                  <a:pt x="936401" y="795666"/>
                </a:lnTo>
                <a:lnTo>
                  <a:pt x="877688" y="803025"/>
                </a:lnTo>
                <a:lnTo>
                  <a:pt x="815194" y="808926"/>
                </a:lnTo>
                <a:lnTo>
                  <a:pt x="749377" y="813268"/>
                </a:lnTo>
                <a:lnTo>
                  <a:pt x="680693" y="815947"/>
                </a:lnTo>
                <a:lnTo>
                  <a:pt x="609600" y="816863"/>
                </a:lnTo>
                <a:lnTo>
                  <a:pt x="538506" y="815947"/>
                </a:lnTo>
                <a:lnTo>
                  <a:pt x="469822" y="813268"/>
                </a:lnTo>
                <a:lnTo>
                  <a:pt x="404005" y="808926"/>
                </a:lnTo>
                <a:lnTo>
                  <a:pt x="341511" y="803025"/>
                </a:lnTo>
                <a:lnTo>
                  <a:pt x="282798" y="795666"/>
                </a:lnTo>
                <a:lnTo>
                  <a:pt x="228324" y="786952"/>
                </a:lnTo>
                <a:lnTo>
                  <a:pt x="178546" y="776985"/>
                </a:lnTo>
                <a:lnTo>
                  <a:pt x="133920" y="765868"/>
                </a:lnTo>
                <a:lnTo>
                  <a:pt x="94906" y="753702"/>
                </a:lnTo>
                <a:lnTo>
                  <a:pt x="35538" y="726633"/>
                </a:lnTo>
                <a:lnTo>
                  <a:pt x="4101" y="696596"/>
                </a:lnTo>
                <a:lnTo>
                  <a:pt x="0" y="680719"/>
                </a:lnTo>
                <a:lnTo>
                  <a:pt x="0" y="136143"/>
                </a:lnTo>
                <a:close/>
              </a:path>
            </a:pathLst>
          </a:custGeom>
          <a:ln w="25400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534024" y="4757420"/>
            <a:ext cx="71437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1F5F"/>
                </a:solidFill>
                <a:latin typeface="Carlito"/>
                <a:cs typeface="Carlito"/>
              </a:rPr>
              <a:t>JSON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332469" y="4446270"/>
            <a:ext cx="1219200" cy="817244"/>
          </a:xfrm>
          <a:custGeom>
            <a:avLst/>
            <a:gdLst/>
            <a:ahLst/>
            <a:cxnLst/>
            <a:rect l="l" t="t" r="r" b="b"/>
            <a:pathLst>
              <a:path w="1219200" h="817245">
                <a:moveTo>
                  <a:pt x="1219200" y="136143"/>
                </a:moveTo>
                <a:lnTo>
                  <a:pt x="1183661" y="182057"/>
                </a:lnTo>
                <a:lnTo>
                  <a:pt x="1124293" y="209126"/>
                </a:lnTo>
                <a:lnTo>
                  <a:pt x="1085279" y="221292"/>
                </a:lnTo>
                <a:lnTo>
                  <a:pt x="1040653" y="232409"/>
                </a:lnTo>
                <a:lnTo>
                  <a:pt x="990875" y="242376"/>
                </a:lnTo>
                <a:lnTo>
                  <a:pt x="936401" y="251090"/>
                </a:lnTo>
                <a:lnTo>
                  <a:pt x="877688" y="258449"/>
                </a:lnTo>
                <a:lnTo>
                  <a:pt x="815194" y="264350"/>
                </a:lnTo>
                <a:lnTo>
                  <a:pt x="749377" y="268692"/>
                </a:lnTo>
                <a:lnTo>
                  <a:pt x="680693" y="271371"/>
                </a:lnTo>
                <a:lnTo>
                  <a:pt x="609600" y="272287"/>
                </a:lnTo>
                <a:lnTo>
                  <a:pt x="538506" y="271371"/>
                </a:lnTo>
                <a:lnTo>
                  <a:pt x="469822" y="268692"/>
                </a:lnTo>
                <a:lnTo>
                  <a:pt x="404005" y="264350"/>
                </a:lnTo>
                <a:lnTo>
                  <a:pt x="341511" y="258449"/>
                </a:lnTo>
                <a:lnTo>
                  <a:pt x="282798" y="251090"/>
                </a:lnTo>
                <a:lnTo>
                  <a:pt x="228324" y="242376"/>
                </a:lnTo>
                <a:lnTo>
                  <a:pt x="178546" y="232409"/>
                </a:lnTo>
                <a:lnTo>
                  <a:pt x="133920" y="221292"/>
                </a:lnTo>
                <a:lnTo>
                  <a:pt x="94906" y="209126"/>
                </a:lnTo>
                <a:lnTo>
                  <a:pt x="35538" y="182057"/>
                </a:lnTo>
                <a:lnTo>
                  <a:pt x="4101" y="152020"/>
                </a:lnTo>
                <a:lnTo>
                  <a:pt x="0" y="136143"/>
                </a:lnTo>
              </a:path>
              <a:path w="1219200" h="817245">
                <a:moveTo>
                  <a:pt x="0" y="136143"/>
                </a:moveTo>
                <a:lnTo>
                  <a:pt x="35538" y="90230"/>
                </a:lnTo>
                <a:lnTo>
                  <a:pt x="94906" y="63161"/>
                </a:lnTo>
                <a:lnTo>
                  <a:pt x="133920" y="50995"/>
                </a:lnTo>
                <a:lnTo>
                  <a:pt x="178546" y="39877"/>
                </a:lnTo>
                <a:lnTo>
                  <a:pt x="228324" y="29911"/>
                </a:lnTo>
                <a:lnTo>
                  <a:pt x="282798" y="21197"/>
                </a:lnTo>
                <a:lnTo>
                  <a:pt x="341511" y="13838"/>
                </a:lnTo>
                <a:lnTo>
                  <a:pt x="404005" y="7937"/>
                </a:lnTo>
                <a:lnTo>
                  <a:pt x="469822" y="3595"/>
                </a:lnTo>
                <a:lnTo>
                  <a:pt x="538506" y="916"/>
                </a:lnTo>
                <a:lnTo>
                  <a:pt x="609600" y="0"/>
                </a:lnTo>
                <a:lnTo>
                  <a:pt x="680693" y="916"/>
                </a:lnTo>
                <a:lnTo>
                  <a:pt x="749377" y="3595"/>
                </a:lnTo>
                <a:lnTo>
                  <a:pt x="815194" y="7937"/>
                </a:lnTo>
                <a:lnTo>
                  <a:pt x="877688" y="13838"/>
                </a:lnTo>
                <a:lnTo>
                  <a:pt x="936401" y="21197"/>
                </a:lnTo>
                <a:lnTo>
                  <a:pt x="990875" y="29911"/>
                </a:lnTo>
                <a:lnTo>
                  <a:pt x="1040653" y="39877"/>
                </a:lnTo>
                <a:lnTo>
                  <a:pt x="1085279" y="50995"/>
                </a:lnTo>
                <a:lnTo>
                  <a:pt x="1124293" y="63161"/>
                </a:lnTo>
                <a:lnTo>
                  <a:pt x="1183661" y="90230"/>
                </a:lnTo>
                <a:lnTo>
                  <a:pt x="1215098" y="120267"/>
                </a:lnTo>
                <a:lnTo>
                  <a:pt x="1219200" y="136143"/>
                </a:lnTo>
                <a:lnTo>
                  <a:pt x="1219200" y="680719"/>
                </a:lnTo>
                <a:lnTo>
                  <a:pt x="1183661" y="726633"/>
                </a:lnTo>
                <a:lnTo>
                  <a:pt x="1124293" y="753702"/>
                </a:lnTo>
                <a:lnTo>
                  <a:pt x="1085279" y="765868"/>
                </a:lnTo>
                <a:lnTo>
                  <a:pt x="1040653" y="776985"/>
                </a:lnTo>
                <a:lnTo>
                  <a:pt x="990875" y="786952"/>
                </a:lnTo>
                <a:lnTo>
                  <a:pt x="936401" y="795666"/>
                </a:lnTo>
                <a:lnTo>
                  <a:pt x="877688" y="803025"/>
                </a:lnTo>
                <a:lnTo>
                  <a:pt x="815194" y="808926"/>
                </a:lnTo>
                <a:lnTo>
                  <a:pt x="749377" y="813268"/>
                </a:lnTo>
                <a:lnTo>
                  <a:pt x="680693" y="815947"/>
                </a:lnTo>
                <a:lnTo>
                  <a:pt x="609600" y="816863"/>
                </a:lnTo>
                <a:lnTo>
                  <a:pt x="538506" y="815947"/>
                </a:lnTo>
                <a:lnTo>
                  <a:pt x="469822" y="813268"/>
                </a:lnTo>
                <a:lnTo>
                  <a:pt x="404005" y="808926"/>
                </a:lnTo>
                <a:lnTo>
                  <a:pt x="341511" y="803025"/>
                </a:lnTo>
                <a:lnTo>
                  <a:pt x="282798" y="795666"/>
                </a:lnTo>
                <a:lnTo>
                  <a:pt x="228324" y="786952"/>
                </a:lnTo>
                <a:lnTo>
                  <a:pt x="178546" y="776985"/>
                </a:lnTo>
                <a:lnTo>
                  <a:pt x="133920" y="765868"/>
                </a:lnTo>
                <a:lnTo>
                  <a:pt x="94906" y="753702"/>
                </a:lnTo>
                <a:lnTo>
                  <a:pt x="35538" y="726633"/>
                </a:lnTo>
                <a:lnTo>
                  <a:pt x="4101" y="696596"/>
                </a:lnTo>
                <a:lnTo>
                  <a:pt x="0" y="680719"/>
                </a:lnTo>
                <a:lnTo>
                  <a:pt x="0" y="136143"/>
                </a:lnTo>
                <a:close/>
              </a:path>
            </a:pathLst>
          </a:custGeom>
          <a:ln w="25400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694800" y="4757420"/>
            <a:ext cx="83019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1F5F"/>
                </a:solidFill>
                <a:latin typeface="Carlito"/>
                <a:cs typeface="Carlito"/>
              </a:rPr>
              <a:t>J</a:t>
            </a:r>
            <a:r>
              <a:rPr sz="1800" b="1" spc="5" dirty="0">
                <a:solidFill>
                  <a:srgbClr val="001F5F"/>
                </a:solidFill>
                <a:latin typeface="Carlito"/>
                <a:cs typeface="Carlito"/>
              </a:rPr>
              <a:t>D</a:t>
            </a:r>
            <a:r>
              <a:rPr sz="1800" b="1" dirty="0">
                <a:solidFill>
                  <a:srgbClr val="001F5F"/>
                </a:solidFill>
                <a:latin typeface="Carlito"/>
                <a:cs typeface="Carlito"/>
              </a:rPr>
              <a:t>BC</a:t>
            </a:r>
            <a:endParaRPr sz="18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2186" y="1004443"/>
            <a:ext cx="3406014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SQL</a:t>
            </a:r>
            <a:r>
              <a:rPr sz="3200" spc="-55" dirty="0"/>
              <a:t> </a:t>
            </a:r>
            <a:r>
              <a:rPr sz="3200" spc="-5" dirty="0"/>
              <a:t>Context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-12700" y="2032101"/>
            <a:ext cx="7835265" cy="185547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215265" indent="-203200">
              <a:lnSpc>
                <a:spcPct val="100000"/>
              </a:lnSpc>
              <a:spcBef>
                <a:spcPts val="1300"/>
              </a:spcBef>
              <a:buSzPct val="95000"/>
              <a:buFont typeface="Wingdings"/>
              <a:buChar char=""/>
              <a:tabLst>
                <a:tab pos="215900" algn="l"/>
              </a:tabLst>
            </a:pPr>
            <a:r>
              <a:rPr sz="2000" dirty="0">
                <a:solidFill>
                  <a:srgbClr val="1F487C"/>
                </a:solidFill>
                <a:latin typeface="Arial"/>
                <a:cs typeface="Arial"/>
              </a:rPr>
              <a:t>SQLContext is a class used to initialize functionalities of Spark</a:t>
            </a:r>
            <a:r>
              <a:rPr sz="2000" spc="-160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F487C"/>
                </a:solidFill>
                <a:latin typeface="Arial"/>
                <a:cs typeface="Arial"/>
              </a:rPr>
              <a:t>SQL</a:t>
            </a:r>
            <a:endParaRPr sz="2000">
              <a:latin typeface="Arial"/>
              <a:cs typeface="Arial"/>
            </a:endParaRPr>
          </a:p>
          <a:p>
            <a:pPr marL="215265" indent="-203200">
              <a:lnSpc>
                <a:spcPct val="100000"/>
              </a:lnSpc>
              <a:spcBef>
                <a:spcPts val="1205"/>
              </a:spcBef>
              <a:buSzPct val="95000"/>
              <a:buFont typeface="Wingdings"/>
              <a:buChar char=""/>
              <a:tabLst>
                <a:tab pos="215900" algn="l"/>
              </a:tabLst>
            </a:pPr>
            <a:r>
              <a:rPr sz="2000" dirty="0">
                <a:solidFill>
                  <a:srgbClr val="1F487C"/>
                </a:solidFill>
                <a:latin typeface="Arial"/>
                <a:cs typeface="Arial"/>
              </a:rPr>
              <a:t>An entry point to Spark</a:t>
            </a:r>
            <a:r>
              <a:rPr sz="2000" spc="-85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F487C"/>
                </a:solidFill>
                <a:latin typeface="Arial"/>
                <a:cs typeface="Arial"/>
              </a:rPr>
              <a:t>SQL</a:t>
            </a:r>
            <a:endParaRPr sz="2000">
              <a:latin typeface="Arial"/>
              <a:cs typeface="Arial"/>
            </a:endParaRPr>
          </a:p>
          <a:p>
            <a:pPr marL="215265" indent="-203200">
              <a:lnSpc>
                <a:spcPct val="100000"/>
              </a:lnSpc>
              <a:spcBef>
                <a:spcPts val="1200"/>
              </a:spcBef>
              <a:buSzPct val="95000"/>
              <a:buFont typeface="Wingdings"/>
              <a:buChar char=""/>
              <a:tabLst>
                <a:tab pos="215900" algn="l"/>
              </a:tabLst>
            </a:pPr>
            <a:r>
              <a:rPr sz="2000" dirty="0">
                <a:solidFill>
                  <a:srgbClr val="1F487C"/>
                </a:solidFill>
                <a:latin typeface="Arial"/>
                <a:cs typeface="Arial"/>
              </a:rPr>
              <a:t>SparkContext object </a:t>
            </a:r>
            <a:r>
              <a:rPr sz="2000" b="1" dirty="0">
                <a:solidFill>
                  <a:srgbClr val="1F487C"/>
                </a:solidFill>
                <a:latin typeface="Arial"/>
                <a:cs typeface="Arial"/>
              </a:rPr>
              <a:t>sc </a:t>
            </a:r>
            <a:r>
              <a:rPr sz="2000" dirty="0">
                <a:solidFill>
                  <a:srgbClr val="1F487C"/>
                </a:solidFill>
                <a:latin typeface="Arial"/>
                <a:cs typeface="Arial"/>
              </a:rPr>
              <a:t>is required for initializing SQLContext</a:t>
            </a:r>
            <a:r>
              <a:rPr sz="2000" spc="-150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F487C"/>
                </a:solidFill>
                <a:latin typeface="Arial"/>
                <a:cs typeface="Arial"/>
              </a:rPr>
              <a:t>class.</a:t>
            </a:r>
            <a:endParaRPr sz="2000">
              <a:latin typeface="Arial"/>
              <a:cs typeface="Arial"/>
            </a:endParaRPr>
          </a:p>
          <a:p>
            <a:pPr marL="215265" indent="-203200">
              <a:lnSpc>
                <a:spcPct val="100000"/>
              </a:lnSpc>
              <a:spcBef>
                <a:spcPts val="1200"/>
              </a:spcBef>
              <a:buSzPct val="95000"/>
              <a:buFont typeface="Wingdings"/>
              <a:buChar char=""/>
              <a:tabLst>
                <a:tab pos="215900" algn="l"/>
              </a:tabLst>
            </a:pPr>
            <a:r>
              <a:rPr sz="2000" dirty="0">
                <a:solidFill>
                  <a:srgbClr val="1F487C"/>
                </a:solidFill>
                <a:latin typeface="Arial"/>
                <a:cs typeface="Arial"/>
              </a:rPr>
              <a:t>val sqlcontext = new org.apache .spark.sql </a:t>
            </a:r>
            <a:r>
              <a:rPr sz="2000" spc="-5" dirty="0">
                <a:solidFill>
                  <a:srgbClr val="1F487C"/>
                </a:solidFill>
                <a:latin typeface="Arial"/>
                <a:cs typeface="Arial"/>
              </a:rPr>
              <a:t>.SQL </a:t>
            </a:r>
            <a:r>
              <a:rPr sz="2000" dirty="0">
                <a:solidFill>
                  <a:srgbClr val="1F487C"/>
                </a:solidFill>
                <a:latin typeface="Arial"/>
                <a:cs typeface="Arial"/>
              </a:rPr>
              <a:t>Context(</a:t>
            </a:r>
            <a:r>
              <a:rPr sz="2000" spc="-204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1F487C"/>
                </a:solidFill>
                <a:latin typeface="Arial"/>
                <a:cs typeface="Arial"/>
              </a:rPr>
              <a:t>sc)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49722" y="1004443"/>
            <a:ext cx="3384678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DataFrame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-12700" y="2184273"/>
            <a:ext cx="11935460" cy="1703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15265" indent="-203200">
              <a:lnSpc>
                <a:spcPct val="100000"/>
              </a:lnSpc>
              <a:spcBef>
                <a:spcPts val="105"/>
              </a:spcBef>
              <a:buSzPct val="95000"/>
              <a:buFont typeface="Wingdings"/>
              <a:buChar char=""/>
              <a:tabLst>
                <a:tab pos="215900" algn="l"/>
              </a:tabLst>
            </a:pPr>
            <a:r>
              <a:rPr sz="2000" dirty="0">
                <a:solidFill>
                  <a:srgbClr val="1F487C"/>
                </a:solidFill>
                <a:latin typeface="Arial"/>
                <a:cs typeface="Arial"/>
              </a:rPr>
              <a:t>A distributed collection of data, which is organized into named</a:t>
            </a:r>
            <a:r>
              <a:rPr sz="2000" spc="-200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F487C"/>
                </a:solidFill>
                <a:latin typeface="Arial"/>
                <a:cs typeface="Arial"/>
              </a:rPr>
              <a:t>columns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F487C"/>
              </a:buClr>
              <a:buFont typeface="Wingdings"/>
              <a:buChar char=""/>
            </a:pPr>
            <a:endParaRPr sz="3100">
              <a:latin typeface="Arial"/>
              <a:cs typeface="Arial"/>
            </a:endParaRPr>
          </a:p>
          <a:p>
            <a:pPr marL="12700" marR="5080">
              <a:lnSpc>
                <a:spcPct val="150000"/>
              </a:lnSpc>
              <a:buSzPct val="95000"/>
              <a:buFont typeface="Wingdings"/>
              <a:buChar char=""/>
              <a:tabLst>
                <a:tab pos="215900" algn="l"/>
              </a:tabLst>
            </a:pPr>
            <a:r>
              <a:rPr sz="2000" dirty="0">
                <a:solidFill>
                  <a:srgbClr val="1F487C"/>
                </a:solidFill>
                <a:latin typeface="Arial"/>
                <a:cs typeface="Arial"/>
              </a:rPr>
              <a:t>A DataFrame can be constructed from an array of different sources such as Hive tables, Structured</a:t>
            </a:r>
            <a:r>
              <a:rPr sz="2000" spc="-360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F487C"/>
                </a:solidFill>
                <a:latin typeface="Arial"/>
                <a:cs typeface="Arial"/>
              </a:rPr>
              <a:t>Data  files, external databases, or existing</a:t>
            </a:r>
            <a:r>
              <a:rPr sz="2000" spc="-114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1F487C"/>
                </a:solidFill>
                <a:latin typeface="Arial"/>
                <a:cs typeface="Arial"/>
              </a:rPr>
              <a:t>RDDs.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70730" y="1014221"/>
            <a:ext cx="57590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Features of</a:t>
            </a:r>
            <a:r>
              <a:rPr sz="3200" spc="-90" dirty="0"/>
              <a:t> </a:t>
            </a:r>
            <a:r>
              <a:rPr sz="3200" dirty="0"/>
              <a:t>DataFrames</a:t>
            </a:r>
          </a:p>
        </p:txBody>
      </p:sp>
      <p:sp>
        <p:nvSpPr>
          <p:cNvPr id="3" name="object 3"/>
          <p:cNvSpPr/>
          <p:nvPr/>
        </p:nvSpPr>
        <p:spPr>
          <a:xfrm>
            <a:off x="203454" y="3303270"/>
            <a:ext cx="2229612" cy="812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3454" y="3303270"/>
            <a:ext cx="2230120" cy="812800"/>
          </a:xfrm>
          <a:prstGeom prst="rect">
            <a:avLst/>
          </a:prstGeom>
          <a:ln w="25400">
            <a:solidFill>
              <a:srgbClr val="001F5F"/>
            </a:solidFill>
          </a:ln>
        </p:spPr>
        <p:txBody>
          <a:bodyPr vert="horz" wrap="square" lIns="0" tIns="179070" rIns="0" bIns="0" rtlCol="0">
            <a:spAutoFit/>
          </a:bodyPr>
          <a:lstStyle/>
          <a:p>
            <a:pPr marL="502920">
              <a:lnSpc>
                <a:spcPct val="100000"/>
              </a:lnSpc>
              <a:spcBef>
                <a:spcPts val="1410"/>
              </a:spcBef>
            </a:pPr>
            <a:r>
              <a:rPr sz="2700" b="1" spc="-20" dirty="0">
                <a:solidFill>
                  <a:srgbClr val="001F5F"/>
                </a:solidFill>
                <a:latin typeface="Carlito"/>
                <a:cs typeface="Carlito"/>
              </a:rPr>
              <a:t>Features</a:t>
            </a:r>
            <a:endParaRPr sz="27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77561" y="2038350"/>
            <a:ext cx="7112508" cy="4312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877561" y="2038350"/>
            <a:ext cx="7112634" cy="431800"/>
          </a:xfrm>
          <a:prstGeom prst="rect">
            <a:avLst/>
          </a:prstGeom>
          <a:ln w="25400">
            <a:solidFill>
              <a:srgbClr val="001F5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02310">
              <a:lnSpc>
                <a:spcPts val="3150"/>
              </a:lnSpc>
            </a:pPr>
            <a:r>
              <a:rPr sz="2700" dirty="0">
                <a:solidFill>
                  <a:srgbClr val="001F5F"/>
                </a:solidFill>
                <a:latin typeface="Carlito"/>
                <a:cs typeface="Carlito"/>
              </a:rPr>
              <a:t>Ability </a:t>
            </a:r>
            <a:r>
              <a:rPr sz="2700" spc="-20" dirty="0">
                <a:solidFill>
                  <a:srgbClr val="001F5F"/>
                </a:solidFill>
                <a:latin typeface="Carlito"/>
                <a:cs typeface="Carlito"/>
              </a:rPr>
              <a:t>to </a:t>
            </a:r>
            <a:r>
              <a:rPr sz="2700" spc="-15" dirty="0">
                <a:solidFill>
                  <a:srgbClr val="001F5F"/>
                </a:solidFill>
                <a:latin typeface="Carlito"/>
                <a:cs typeface="Carlito"/>
              </a:rPr>
              <a:t>process </a:t>
            </a:r>
            <a:r>
              <a:rPr sz="2700" spc="-20" dirty="0">
                <a:solidFill>
                  <a:srgbClr val="001F5F"/>
                </a:solidFill>
                <a:latin typeface="Carlito"/>
                <a:cs typeface="Carlito"/>
              </a:rPr>
              <a:t>data </a:t>
            </a:r>
            <a:r>
              <a:rPr sz="2700" dirty="0">
                <a:solidFill>
                  <a:srgbClr val="001F5F"/>
                </a:solidFill>
                <a:latin typeface="Carlito"/>
                <a:cs typeface="Carlito"/>
              </a:rPr>
              <a:t>in </a:t>
            </a:r>
            <a:r>
              <a:rPr sz="2700" spc="-20" dirty="0">
                <a:solidFill>
                  <a:srgbClr val="001F5F"/>
                </a:solidFill>
                <a:latin typeface="Carlito"/>
                <a:cs typeface="Carlito"/>
              </a:rPr>
              <a:t>size </a:t>
            </a:r>
            <a:r>
              <a:rPr sz="2700" spc="-5" dirty="0">
                <a:solidFill>
                  <a:srgbClr val="001F5F"/>
                </a:solidFill>
                <a:latin typeface="Carlito"/>
                <a:cs typeface="Carlito"/>
              </a:rPr>
              <a:t>of </a:t>
            </a:r>
            <a:r>
              <a:rPr sz="2700" dirty="0">
                <a:solidFill>
                  <a:srgbClr val="001F5F"/>
                </a:solidFill>
                <a:latin typeface="Carlito"/>
                <a:cs typeface="Carlito"/>
              </a:rPr>
              <a:t>KB </a:t>
            </a:r>
            <a:r>
              <a:rPr sz="2700" spc="-15" dirty="0">
                <a:solidFill>
                  <a:srgbClr val="001F5F"/>
                </a:solidFill>
                <a:latin typeface="Carlito"/>
                <a:cs typeface="Carlito"/>
              </a:rPr>
              <a:t>to</a:t>
            </a:r>
            <a:r>
              <a:rPr sz="2700" spc="-30" dirty="0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sz="2700" dirty="0">
                <a:solidFill>
                  <a:srgbClr val="001F5F"/>
                </a:solidFill>
                <a:latin typeface="Carlito"/>
                <a:cs typeface="Carlito"/>
              </a:rPr>
              <a:t>PB.</a:t>
            </a:r>
            <a:endParaRPr sz="27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77561" y="2617470"/>
            <a:ext cx="7112508" cy="4312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77561" y="2617470"/>
            <a:ext cx="7112634" cy="431800"/>
          </a:xfrm>
          <a:prstGeom prst="rect">
            <a:avLst/>
          </a:prstGeom>
          <a:ln w="25400">
            <a:solidFill>
              <a:srgbClr val="001F5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2770">
              <a:lnSpc>
                <a:spcPts val="3145"/>
              </a:lnSpc>
            </a:pPr>
            <a:r>
              <a:rPr sz="2700" spc="-20" dirty="0">
                <a:solidFill>
                  <a:srgbClr val="001F5F"/>
                </a:solidFill>
                <a:latin typeface="Carlito"/>
                <a:cs typeface="Carlito"/>
              </a:rPr>
              <a:t>Different data </a:t>
            </a:r>
            <a:r>
              <a:rPr sz="2700" spc="-15" dirty="0">
                <a:solidFill>
                  <a:srgbClr val="001F5F"/>
                </a:solidFill>
                <a:latin typeface="Carlito"/>
                <a:cs typeface="Carlito"/>
              </a:rPr>
              <a:t>formats </a:t>
            </a:r>
            <a:r>
              <a:rPr sz="2700" dirty="0">
                <a:solidFill>
                  <a:srgbClr val="001F5F"/>
                </a:solidFill>
                <a:latin typeface="Carlito"/>
                <a:cs typeface="Carlito"/>
              </a:rPr>
              <a:t>and </a:t>
            </a:r>
            <a:r>
              <a:rPr sz="2700" spc="-25" dirty="0">
                <a:solidFill>
                  <a:srgbClr val="001F5F"/>
                </a:solidFill>
                <a:latin typeface="Carlito"/>
                <a:cs typeface="Carlito"/>
              </a:rPr>
              <a:t>storage</a:t>
            </a:r>
            <a:r>
              <a:rPr sz="2700" spc="-40" dirty="0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sz="2700" spc="-25" dirty="0">
                <a:solidFill>
                  <a:srgbClr val="001F5F"/>
                </a:solidFill>
                <a:latin typeface="Carlito"/>
                <a:cs typeface="Carlito"/>
              </a:rPr>
              <a:t>systems</a:t>
            </a:r>
            <a:endParaRPr sz="2700">
              <a:latin typeface="Carlito"/>
              <a:cs typeface="Carli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877561" y="3774185"/>
            <a:ext cx="7112508" cy="4312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876800" y="3352800"/>
            <a:ext cx="7112634" cy="431800"/>
          </a:xfrm>
          <a:prstGeom prst="rect">
            <a:avLst/>
          </a:prstGeom>
          <a:ln w="25400">
            <a:solidFill>
              <a:srgbClr val="001F5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99720">
              <a:lnSpc>
                <a:spcPts val="3150"/>
              </a:lnSpc>
            </a:pPr>
            <a:r>
              <a:rPr sz="2700" spc="-15" dirty="0">
                <a:solidFill>
                  <a:srgbClr val="001F5F"/>
                </a:solidFill>
                <a:latin typeface="Carlito"/>
                <a:cs typeface="Carlito"/>
              </a:rPr>
              <a:t>Integration </a:t>
            </a:r>
            <a:r>
              <a:rPr sz="2700" dirty="0">
                <a:solidFill>
                  <a:srgbClr val="001F5F"/>
                </a:solidFill>
                <a:latin typeface="Carlito"/>
                <a:cs typeface="Carlito"/>
              </a:rPr>
              <a:t>with </a:t>
            </a:r>
            <a:r>
              <a:rPr sz="2700" spc="-5" dirty="0">
                <a:solidFill>
                  <a:srgbClr val="001F5F"/>
                </a:solidFill>
                <a:latin typeface="Carlito"/>
                <a:cs typeface="Carlito"/>
              </a:rPr>
              <a:t>big </a:t>
            </a:r>
            <a:r>
              <a:rPr sz="2700" spc="-20" dirty="0">
                <a:solidFill>
                  <a:srgbClr val="001F5F"/>
                </a:solidFill>
                <a:latin typeface="Carlito"/>
                <a:cs typeface="Carlito"/>
              </a:rPr>
              <a:t>data </a:t>
            </a:r>
            <a:r>
              <a:rPr sz="2700" spc="-10" dirty="0">
                <a:solidFill>
                  <a:srgbClr val="001F5F"/>
                </a:solidFill>
                <a:latin typeface="Carlito"/>
                <a:cs typeface="Carlito"/>
              </a:rPr>
              <a:t>tools </a:t>
            </a:r>
            <a:r>
              <a:rPr sz="2700" dirty="0">
                <a:solidFill>
                  <a:srgbClr val="001F5F"/>
                </a:solidFill>
                <a:latin typeface="Carlito"/>
                <a:cs typeface="Carlito"/>
              </a:rPr>
              <a:t>and</a:t>
            </a:r>
            <a:r>
              <a:rPr sz="2700" spc="-60" dirty="0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Carlito"/>
                <a:cs typeface="Carlito"/>
              </a:rPr>
              <a:t>frameworks</a:t>
            </a:r>
            <a:endParaRPr sz="2700" dirty="0">
              <a:latin typeface="Carlito"/>
              <a:cs typeface="Carlito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877561" y="4344161"/>
            <a:ext cx="7112508" cy="4312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877561" y="4344161"/>
            <a:ext cx="7112634" cy="431800"/>
          </a:xfrm>
          <a:prstGeom prst="rect">
            <a:avLst/>
          </a:prstGeom>
          <a:ln w="25400">
            <a:solidFill>
              <a:srgbClr val="001F5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33375">
              <a:lnSpc>
                <a:spcPts val="3155"/>
              </a:lnSpc>
            </a:pPr>
            <a:r>
              <a:rPr sz="2700" dirty="0">
                <a:solidFill>
                  <a:srgbClr val="001F5F"/>
                </a:solidFill>
                <a:latin typeface="Carlito"/>
                <a:cs typeface="Carlito"/>
              </a:rPr>
              <a:t>API </a:t>
            </a:r>
            <a:r>
              <a:rPr sz="2700" spc="-25" dirty="0">
                <a:solidFill>
                  <a:srgbClr val="001F5F"/>
                </a:solidFill>
                <a:latin typeface="Carlito"/>
                <a:cs typeface="Carlito"/>
              </a:rPr>
              <a:t>for </a:t>
            </a:r>
            <a:r>
              <a:rPr sz="2700" dirty="0">
                <a:solidFill>
                  <a:srgbClr val="001F5F"/>
                </a:solidFill>
                <a:latin typeface="Carlito"/>
                <a:cs typeface="Carlito"/>
              </a:rPr>
              <a:t>Python, </a:t>
            </a:r>
            <a:r>
              <a:rPr sz="2700" spc="-20" dirty="0">
                <a:solidFill>
                  <a:srgbClr val="001F5F"/>
                </a:solidFill>
                <a:latin typeface="Carlito"/>
                <a:cs typeface="Carlito"/>
              </a:rPr>
              <a:t>Java </a:t>
            </a:r>
            <a:r>
              <a:rPr sz="2700" spc="-10" dirty="0">
                <a:solidFill>
                  <a:srgbClr val="001F5F"/>
                </a:solidFill>
                <a:latin typeface="Carlito"/>
                <a:cs typeface="Carlito"/>
              </a:rPr>
              <a:t>,Scala </a:t>
            </a:r>
            <a:r>
              <a:rPr sz="2700" dirty="0">
                <a:solidFill>
                  <a:srgbClr val="001F5F"/>
                </a:solidFill>
                <a:latin typeface="Carlito"/>
                <a:cs typeface="Carlito"/>
              </a:rPr>
              <a:t>and R</a:t>
            </a:r>
            <a:r>
              <a:rPr sz="2700" spc="-5" dirty="0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sz="2700" spc="-15" dirty="0">
                <a:solidFill>
                  <a:srgbClr val="001F5F"/>
                </a:solidFill>
                <a:latin typeface="Carlito"/>
                <a:cs typeface="Carlito"/>
              </a:rPr>
              <a:t>programming</a:t>
            </a:r>
            <a:endParaRPr sz="2700">
              <a:latin typeface="Carlito"/>
              <a:cs typeface="Carlito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877561" y="4918709"/>
            <a:ext cx="7112508" cy="4328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877561" y="4918709"/>
            <a:ext cx="7112634" cy="433070"/>
          </a:xfrm>
          <a:prstGeom prst="rect">
            <a:avLst/>
          </a:prstGeom>
          <a:ln w="25400">
            <a:solidFill>
              <a:srgbClr val="001F5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66420">
              <a:lnSpc>
                <a:spcPts val="3160"/>
              </a:lnSpc>
            </a:pPr>
            <a:r>
              <a:rPr sz="2700" spc="-10" dirty="0">
                <a:solidFill>
                  <a:srgbClr val="001F5F"/>
                </a:solidFill>
                <a:latin typeface="Carlito"/>
                <a:cs typeface="Carlito"/>
              </a:rPr>
              <a:t>Distributed, </a:t>
            </a:r>
            <a:r>
              <a:rPr sz="2700" spc="-5" dirty="0">
                <a:solidFill>
                  <a:srgbClr val="001F5F"/>
                </a:solidFill>
                <a:latin typeface="Carlito"/>
                <a:cs typeface="Carlito"/>
              </a:rPr>
              <a:t>lazy </a:t>
            </a:r>
            <a:r>
              <a:rPr sz="2700" spc="-10" dirty="0">
                <a:solidFill>
                  <a:srgbClr val="001F5F"/>
                </a:solidFill>
                <a:latin typeface="Carlito"/>
                <a:cs typeface="Carlito"/>
              </a:rPr>
              <a:t>evaluation </a:t>
            </a:r>
            <a:r>
              <a:rPr sz="2700" dirty="0">
                <a:solidFill>
                  <a:srgbClr val="001F5F"/>
                </a:solidFill>
                <a:latin typeface="Carlito"/>
                <a:cs typeface="Carlito"/>
              </a:rPr>
              <a:t>and</a:t>
            </a:r>
            <a:r>
              <a:rPr sz="2700" spc="-10" dirty="0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sz="2700" spc="-5" dirty="0">
                <a:solidFill>
                  <a:srgbClr val="001F5F"/>
                </a:solidFill>
                <a:latin typeface="Carlito"/>
                <a:cs typeface="Carlito"/>
              </a:rPr>
              <a:t>Immutable</a:t>
            </a:r>
            <a:endParaRPr sz="2700">
              <a:latin typeface="Carlito"/>
              <a:cs typeface="Carlito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428113" y="2254757"/>
            <a:ext cx="2472690" cy="2880995"/>
          </a:xfrm>
          <a:custGeom>
            <a:avLst/>
            <a:gdLst/>
            <a:ahLst/>
            <a:cxnLst/>
            <a:rect l="l" t="t" r="r" b="b"/>
            <a:pathLst>
              <a:path w="2472690" h="2880995">
                <a:moveTo>
                  <a:pt x="2472563" y="1735455"/>
                </a:moveTo>
                <a:lnTo>
                  <a:pt x="2392172" y="1683258"/>
                </a:lnTo>
                <a:lnTo>
                  <a:pt x="2388946" y="1711617"/>
                </a:lnTo>
                <a:lnTo>
                  <a:pt x="115468" y="1453565"/>
                </a:lnTo>
                <a:lnTo>
                  <a:pt x="2365870" y="1151750"/>
                </a:lnTo>
                <a:lnTo>
                  <a:pt x="2369693" y="1180084"/>
                </a:lnTo>
                <a:lnTo>
                  <a:pt x="2448941" y="1126236"/>
                </a:lnTo>
                <a:lnTo>
                  <a:pt x="2435237" y="1121537"/>
                </a:lnTo>
                <a:lnTo>
                  <a:pt x="2358263" y="1095121"/>
                </a:lnTo>
                <a:lnTo>
                  <a:pt x="2362060" y="1123429"/>
                </a:lnTo>
                <a:lnTo>
                  <a:pt x="133870" y="1422260"/>
                </a:lnTo>
                <a:lnTo>
                  <a:pt x="2373249" y="605116"/>
                </a:lnTo>
                <a:lnTo>
                  <a:pt x="2383028" y="631952"/>
                </a:lnTo>
                <a:lnTo>
                  <a:pt x="2438476" y="573405"/>
                </a:lnTo>
                <a:lnTo>
                  <a:pt x="2448941" y="562356"/>
                </a:lnTo>
                <a:lnTo>
                  <a:pt x="2353691" y="551434"/>
                </a:lnTo>
                <a:lnTo>
                  <a:pt x="2363482" y="578319"/>
                </a:lnTo>
                <a:lnTo>
                  <a:pt x="207187" y="1365097"/>
                </a:lnTo>
                <a:lnTo>
                  <a:pt x="2383498" y="56375"/>
                </a:lnTo>
                <a:lnTo>
                  <a:pt x="2398268" y="80899"/>
                </a:lnTo>
                <a:lnTo>
                  <a:pt x="2434107" y="24511"/>
                </a:lnTo>
                <a:lnTo>
                  <a:pt x="2449703" y="0"/>
                </a:lnTo>
                <a:lnTo>
                  <a:pt x="2354072" y="7493"/>
                </a:lnTo>
                <a:lnTo>
                  <a:pt x="2368778" y="31940"/>
                </a:lnTo>
                <a:lnTo>
                  <a:pt x="66078" y="1416583"/>
                </a:lnTo>
                <a:lnTo>
                  <a:pt x="0" y="1440688"/>
                </a:lnTo>
                <a:lnTo>
                  <a:pt x="4978" y="1454162"/>
                </a:lnTo>
                <a:lnTo>
                  <a:pt x="5041" y="1454645"/>
                </a:lnTo>
                <a:lnTo>
                  <a:pt x="4940" y="1455432"/>
                </a:lnTo>
                <a:lnTo>
                  <a:pt x="254" y="1468882"/>
                </a:lnTo>
                <a:lnTo>
                  <a:pt x="36868" y="1481645"/>
                </a:lnTo>
                <a:lnTo>
                  <a:pt x="34290" y="1486027"/>
                </a:lnTo>
                <a:lnTo>
                  <a:pt x="2368118" y="2849778"/>
                </a:lnTo>
                <a:lnTo>
                  <a:pt x="2353691" y="2874518"/>
                </a:lnTo>
                <a:lnTo>
                  <a:pt x="2449322" y="2880741"/>
                </a:lnTo>
                <a:lnTo>
                  <a:pt x="2433790" y="2856992"/>
                </a:lnTo>
                <a:lnTo>
                  <a:pt x="2396871" y="2800477"/>
                </a:lnTo>
                <a:lnTo>
                  <a:pt x="2382482" y="2825140"/>
                </a:lnTo>
                <a:lnTo>
                  <a:pt x="152019" y="1521739"/>
                </a:lnTo>
                <a:lnTo>
                  <a:pt x="2363228" y="2291702"/>
                </a:lnTo>
                <a:lnTo>
                  <a:pt x="2353818" y="2318766"/>
                </a:lnTo>
                <a:lnTo>
                  <a:pt x="2448941" y="2306447"/>
                </a:lnTo>
                <a:lnTo>
                  <a:pt x="2439162" y="2296414"/>
                </a:lnTo>
                <a:lnTo>
                  <a:pt x="2382012" y="2237740"/>
                </a:lnTo>
                <a:lnTo>
                  <a:pt x="2372601" y="2264765"/>
                </a:lnTo>
                <a:lnTo>
                  <a:pt x="130644" y="1484096"/>
                </a:lnTo>
                <a:lnTo>
                  <a:pt x="2385733" y="1739938"/>
                </a:lnTo>
                <a:lnTo>
                  <a:pt x="2382520" y="1768348"/>
                </a:lnTo>
                <a:lnTo>
                  <a:pt x="2455875" y="1741551"/>
                </a:lnTo>
                <a:lnTo>
                  <a:pt x="2472563" y="1735455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47742" y="1004443"/>
            <a:ext cx="3758058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Create</a:t>
            </a:r>
            <a:r>
              <a:rPr sz="3200" spc="-70" dirty="0"/>
              <a:t> </a:t>
            </a:r>
            <a:r>
              <a:rPr sz="3200" dirty="0"/>
              <a:t>DataFrame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-12700" y="2032101"/>
            <a:ext cx="8033384" cy="185547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215265" indent="-203200">
              <a:lnSpc>
                <a:spcPct val="100000"/>
              </a:lnSpc>
              <a:spcBef>
                <a:spcPts val="1300"/>
              </a:spcBef>
              <a:buSzPct val="95000"/>
              <a:buFont typeface="Wingdings"/>
              <a:buChar char=""/>
              <a:tabLst>
                <a:tab pos="215900" algn="l"/>
              </a:tabLst>
            </a:pPr>
            <a:r>
              <a:rPr sz="2000" dirty="0">
                <a:solidFill>
                  <a:srgbClr val="1F487C"/>
                </a:solidFill>
                <a:latin typeface="Arial"/>
                <a:cs typeface="Arial"/>
              </a:rPr>
              <a:t>createDataFrame()</a:t>
            </a:r>
            <a:endParaRPr sz="2000">
              <a:latin typeface="Arial"/>
              <a:cs typeface="Arial"/>
            </a:endParaRPr>
          </a:p>
          <a:p>
            <a:pPr marL="215265" indent="-203200">
              <a:lnSpc>
                <a:spcPct val="100000"/>
              </a:lnSpc>
              <a:spcBef>
                <a:spcPts val="1205"/>
              </a:spcBef>
              <a:buSzPct val="95000"/>
              <a:buFont typeface="Wingdings"/>
              <a:buChar char=""/>
              <a:tabLst>
                <a:tab pos="215900" algn="l"/>
              </a:tabLst>
            </a:pPr>
            <a:r>
              <a:rPr sz="2000" dirty="0">
                <a:solidFill>
                  <a:srgbClr val="1F487C"/>
                </a:solidFill>
                <a:latin typeface="Arial"/>
                <a:cs typeface="Arial"/>
              </a:rPr>
              <a:t>toDF()</a:t>
            </a:r>
            <a:endParaRPr sz="2000">
              <a:latin typeface="Arial"/>
              <a:cs typeface="Arial"/>
            </a:endParaRPr>
          </a:p>
          <a:p>
            <a:pPr marL="215265" indent="-203200">
              <a:lnSpc>
                <a:spcPct val="100000"/>
              </a:lnSpc>
              <a:spcBef>
                <a:spcPts val="1200"/>
              </a:spcBef>
              <a:buSzPct val="95000"/>
              <a:buFont typeface="Wingdings"/>
              <a:buChar char=""/>
              <a:tabLst>
                <a:tab pos="215900" algn="l"/>
              </a:tabLst>
            </a:pPr>
            <a:r>
              <a:rPr sz="2000" dirty="0">
                <a:solidFill>
                  <a:srgbClr val="1F487C"/>
                </a:solidFill>
                <a:latin typeface="Arial"/>
                <a:cs typeface="Arial"/>
              </a:rPr>
              <a:t>Existing RDD, DataFrame, Dataset, List, Seq data</a:t>
            </a:r>
            <a:r>
              <a:rPr sz="2000" spc="-140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F487C"/>
                </a:solidFill>
                <a:latin typeface="Arial"/>
                <a:cs typeface="Arial"/>
              </a:rPr>
              <a:t>objects</a:t>
            </a:r>
            <a:endParaRPr sz="2000">
              <a:latin typeface="Arial"/>
              <a:cs typeface="Arial"/>
            </a:endParaRPr>
          </a:p>
          <a:p>
            <a:pPr marL="215265" indent="-203200">
              <a:lnSpc>
                <a:spcPct val="100000"/>
              </a:lnSpc>
              <a:spcBef>
                <a:spcPts val="1200"/>
              </a:spcBef>
              <a:buSzPct val="95000"/>
              <a:buFont typeface="Wingdings"/>
              <a:buChar char=""/>
              <a:tabLst>
                <a:tab pos="215900" algn="l"/>
              </a:tabLst>
            </a:pPr>
            <a:r>
              <a:rPr sz="2000" dirty="0">
                <a:solidFill>
                  <a:srgbClr val="1F487C"/>
                </a:solidFill>
                <a:latin typeface="Arial"/>
                <a:cs typeface="Arial"/>
              </a:rPr>
              <a:t>Sources like Text,CSV,JSON,XML, Binary files, RDBMS Tables,</a:t>
            </a:r>
            <a:r>
              <a:rPr sz="2000" spc="-125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F487C"/>
                </a:solidFill>
                <a:latin typeface="Arial"/>
                <a:cs typeface="Arial"/>
              </a:rPr>
              <a:t>Hive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64178" y="1014221"/>
            <a:ext cx="6365622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Different Types </a:t>
            </a:r>
            <a:r>
              <a:rPr sz="3200" dirty="0"/>
              <a:t>of</a:t>
            </a:r>
            <a:r>
              <a:rPr sz="3200" spc="-45" dirty="0"/>
              <a:t> </a:t>
            </a:r>
            <a:r>
              <a:rPr sz="3200" spc="-5" dirty="0"/>
              <a:t>DataSources</a:t>
            </a:r>
            <a:endParaRPr sz="3200" dirty="0"/>
          </a:p>
        </p:txBody>
      </p:sp>
      <p:sp>
        <p:nvSpPr>
          <p:cNvPr id="3" name="object 3"/>
          <p:cNvSpPr/>
          <p:nvPr/>
        </p:nvSpPr>
        <p:spPr>
          <a:xfrm>
            <a:off x="4821173" y="2341626"/>
            <a:ext cx="2988564" cy="60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821173" y="2341626"/>
            <a:ext cx="2988945" cy="609600"/>
          </a:xfrm>
          <a:prstGeom prst="rect">
            <a:avLst/>
          </a:prstGeom>
          <a:ln w="25400">
            <a:solidFill>
              <a:srgbClr val="001F5F"/>
            </a:solidFill>
          </a:ln>
        </p:spPr>
        <p:txBody>
          <a:bodyPr vert="horz" wrap="square" lIns="0" tIns="151765" rIns="0" bIns="0" rtlCol="0">
            <a:spAutoFit/>
          </a:bodyPr>
          <a:lstStyle/>
          <a:p>
            <a:pPr marL="902969">
              <a:lnSpc>
                <a:spcPct val="100000"/>
              </a:lnSpc>
              <a:spcBef>
                <a:spcPts val="1195"/>
              </a:spcBef>
            </a:pPr>
            <a:r>
              <a:rPr sz="1800" b="1" spc="-10" dirty="0">
                <a:solidFill>
                  <a:srgbClr val="001F5F"/>
                </a:solidFill>
                <a:latin typeface="Carlito"/>
                <a:cs typeface="Carlito"/>
              </a:rPr>
              <a:t>DataSources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10362" y="4546853"/>
            <a:ext cx="2133600" cy="71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10362" y="4546853"/>
            <a:ext cx="2133600" cy="711835"/>
          </a:xfrm>
          <a:prstGeom prst="rect">
            <a:avLst/>
          </a:prstGeom>
          <a:ln w="25400">
            <a:solidFill>
              <a:srgbClr val="001F5F"/>
            </a:solidFill>
          </a:ln>
        </p:spPr>
        <p:txBody>
          <a:bodyPr vert="horz" wrap="square" lIns="0" tIns="203835" rIns="0" bIns="0" rtlCol="0">
            <a:spAutoFit/>
          </a:bodyPr>
          <a:lstStyle/>
          <a:p>
            <a:pPr marL="383540">
              <a:lnSpc>
                <a:spcPct val="100000"/>
              </a:lnSpc>
              <a:spcBef>
                <a:spcPts val="1605"/>
              </a:spcBef>
            </a:pPr>
            <a:r>
              <a:rPr sz="1800" b="1" spc="-5" dirty="0">
                <a:solidFill>
                  <a:srgbClr val="001F5F"/>
                </a:solidFill>
                <a:latin typeface="Carlito"/>
                <a:cs typeface="Carlito"/>
              </a:rPr>
              <a:t>JSON</a:t>
            </a:r>
            <a:r>
              <a:rPr sz="1800" b="1" spc="-15" dirty="0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sz="1800" b="1" spc="-5" dirty="0">
                <a:solidFill>
                  <a:srgbClr val="001F5F"/>
                </a:solidFill>
                <a:latin typeface="Carlito"/>
                <a:cs typeface="Carlito"/>
              </a:rPr>
              <a:t>Datasets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677161" y="2937764"/>
            <a:ext cx="8839200" cy="2346960"/>
            <a:chOff x="1677161" y="2937764"/>
            <a:chExt cx="8839200" cy="2346960"/>
          </a:xfrm>
        </p:grpSpPr>
        <p:sp>
          <p:nvSpPr>
            <p:cNvPr id="8" name="object 8"/>
            <p:cNvSpPr/>
            <p:nvPr/>
          </p:nvSpPr>
          <p:spPr>
            <a:xfrm>
              <a:off x="1677162" y="2937763"/>
              <a:ext cx="8839200" cy="1623060"/>
            </a:xfrm>
            <a:custGeom>
              <a:avLst/>
              <a:gdLst/>
              <a:ahLst/>
              <a:cxnLst/>
              <a:rect l="l" t="t" r="r" b="b"/>
              <a:pathLst>
                <a:path w="8839200" h="1623060">
                  <a:moveTo>
                    <a:pt x="8838946" y="1610233"/>
                  </a:moveTo>
                  <a:lnTo>
                    <a:pt x="8827948" y="1598295"/>
                  </a:lnTo>
                  <a:lnTo>
                    <a:pt x="8774049" y="1539748"/>
                  </a:lnTo>
                  <a:lnTo>
                    <a:pt x="8763864" y="1566506"/>
                  </a:lnTo>
                  <a:lnTo>
                    <a:pt x="4642612" y="127"/>
                  </a:lnTo>
                  <a:lnTo>
                    <a:pt x="4637621" y="13208"/>
                  </a:lnTo>
                  <a:lnTo>
                    <a:pt x="4633087" y="0"/>
                  </a:lnTo>
                  <a:lnTo>
                    <a:pt x="76352" y="1568894"/>
                  </a:lnTo>
                  <a:lnTo>
                    <a:pt x="67056" y="1541907"/>
                  </a:lnTo>
                  <a:lnTo>
                    <a:pt x="0" y="1610233"/>
                  </a:lnTo>
                  <a:lnTo>
                    <a:pt x="94996" y="1622933"/>
                  </a:lnTo>
                  <a:lnTo>
                    <a:pt x="87287" y="1600581"/>
                  </a:lnTo>
                  <a:lnTo>
                    <a:pt x="85674" y="1595920"/>
                  </a:lnTo>
                  <a:lnTo>
                    <a:pt x="4637329" y="28663"/>
                  </a:lnTo>
                  <a:lnTo>
                    <a:pt x="8753716" y="1593189"/>
                  </a:lnTo>
                  <a:lnTo>
                    <a:pt x="8743569" y="1619885"/>
                  </a:lnTo>
                  <a:lnTo>
                    <a:pt x="8838946" y="1610233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247894" y="4546854"/>
              <a:ext cx="2133600" cy="73761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247894" y="4546853"/>
            <a:ext cx="2133600" cy="737870"/>
          </a:xfrm>
          <a:prstGeom prst="rect">
            <a:avLst/>
          </a:prstGeom>
          <a:ln w="25400">
            <a:solidFill>
              <a:srgbClr val="001F5F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Times New Roman"/>
              <a:cs typeface="Times New Roman"/>
            </a:endParaRPr>
          </a:p>
          <a:p>
            <a:pPr marL="516890">
              <a:lnSpc>
                <a:spcPct val="100000"/>
              </a:lnSpc>
            </a:pPr>
            <a:r>
              <a:rPr sz="1800" b="1" dirty="0">
                <a:solidFill>
                  <a:srgbClr val="001F5F"/>
                </a:solidFill>
                <a:latin typeface="Carlito"/>
                <a:cs typeface="Carlito"/>
              </a:rPr>
              <a:t>HIVE</a:t>
            </a:r>
            <a:r>
              <a:rPr sz="1800" b="1" spc="-25" dirty="0">
                <a:solidFill>
                  <a:srgbClr val="001F5F"/>
                </a:solidFill>
                <a:latin typeface="Carlito"/>
                <a:cs typeface="Carlito"/>
              </a:rPr>
              <a:t> Tables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449561" y="4546853"/>
            <a:ext cx="2133600" cy="6964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449561" y="4546853"/>
            <a:ext cx="2133600" cy="696595"/>
          </a:xfrm>
          <a:prstGeom prst="rect">
            <a:avLst/>
          </a:prstGeom>
          <a:ln w="25400">
            <a:solidFill>
              <a:srgbClr val="001F5F"/>
            </a:solidFill>
          </a:ln>
        </p:spPr>
        <p:txBody>
          <a:bodyPr vert="horz" wrap="square" lIns="0" tIns="196215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1545"/>
              </a:spcBef>
            </a:pPr>
            <a:r>
              <a:rPr sz="1800" b="1" spc="-15" dirty="0">
                <a:solidFill>
                  <a:srgbClr val="001F5F"/>
                </a:solidFill>
                <a:latin typeface="Carlito"/>
                <a:cs typeface="Carlito"/>
              </a:rPr>
              <a:t>Parquet</a:t>
            </a:r>
            <a:r>
              <a:rPr sz="1800" b="1" spc="-35" dirty="0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sz="1800" b="1" dirty="0">
                <a:solidFill>
                  <a:srgbClr val="001F5F"/>
                </a:solidFill>
                <a:latin typeface="Carlito"/>
                <a:cs typeface="Carlito"/>
              </a:rPr>
              <a:t>Files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271767" y="2951226"/>
            <a:ext cx="85725" cy="1597025"/>
          </a:xfrm>
          <a:custGeom>
            <a:avLst/>
            <a:gdLst/>
            <a:ahLst/>
            <a:cxnLst/>
            <a:rect l="l" t="t" r="r" b="b"/>
            <a:pathLst>
              <a:path w="85725" h="1597025">
                <a:moveTo>
                  <a:pt x="28575" y="1511046"/>
                </a:moveTo>
                <a:lnTo>
                  <a:pt x="0" y="1511046"/>
                </a:lnTo>
                <a:lnTo>
                  <a:pt x="42926" y="1596771"/>
                </a:lnTo>
                <a:lnTo>
                  <a:pt x="78560" y="1525397"/>
                </a:lnTo>
                <a:lnTo>
                  <a:pt x="28575" y="1525397"/>
                </a:lnTo>
                <a:lnTo>
                  <a:pt x="28575" y="1511046"/>
                </a:lnTo>
                <a:close/>
              </a:path>
              <a:path w="85725" h="1597025">
                <a:moveTo>
                  <a:pt x="57150" y="0"/>
                </a:moveTo>
                <a:lnTo>
                  <a:pt x="28575" y="0"/>
                </a:lnTo>
                <a:lnTo>
                  <a:pt x="28575" y="1525397"/>
                </a:lnTo>
                <a:lnTo>
                  <a:pt x="57150" y="1525397"/>
                </a:lnTo>
                <a:lnTo>
                  <a:pt x="57150" y="0"/>
                </a:lnTo>
                <a:close/>
              </a:path>
              <a:path w="85725" h="1597025">
                <a:moveTo>
                  <a:pt x="85725" y="1511046"/>
                </a:moveTo>
                <a:lnTo>
                  <a:pt x="57150" y="1511046"/>
                </a:lnTo>
                <a:lnTo>
                  <a:pt x="57150" y="1525397"/>
                </a:lnTo>
                <a:lnTo>
                  <a:pt x="78560" y="1525397"/>
                </a:lnTo>
                <a:lnTo>
                  <a:pt x="85725" y="1511046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3568" y="295147"/>
            <a:ext cx="8758632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42355" algn="l"/>
              </a:tabLst>
            </a:pPr>
            <a:r>
              <a:rPr sz="3200" spc="-15" dirty="0"/>
              <a:t>Wh</a:t>
            </a:r>
            <a:r>
              <a:rPr sz="3200" dirty="0"/>
              <a:t>y</a:t>
            </a:r>
            <a:r>
              <a:rPr sz="3200" spc="-50" dirty="0"/>
              <a:t> </a:t>
            </a:r>
            <a:r>
              <a:rPr sz="3200" dirty="0"/>
              <a:t>Spark</a:t>
            </a:r>
            <a:r>
              <a:rPr sz="3200" spc="-20" dirty="0"/>
              <a:t> </a:t>
            </a:r>
            <a:r>
              <a:rPr sz="3200" spc="-5" dirty="0"/>
              <a:t>whe</a:t>
            </a:r>
            <a:r>
              <a:rPr sz="3200" dirty="0"/>
              <a:t>n</a:t>
            </a:r>
            <a:r>
              <a:rPr sz="3200" spc="-15" dirty="0"/>
              <a:t> </a:t>
            </a:r>
            <a:r>
              <a:rPr sz="3200" spc="-10" dirty="0"/>
              <a:t>H</a:t>
            </a:r>
            <a:r>
              <a:rPr sz="3200" dirty="0"/>
              <a:t>adoop is</a:t>
            </a:r>
            <a:r>
              <a:rPr sz="3200" spc="-160" dirty="0"/>
              <a:t> </a:t>
            </a:r>
            <a:r>
              <a:rPr sz="3200" spc="-10" dirty="0" smtClean="0"/>
              <a:t>a</a:t>
            </a:r>
            <a:r>
              <a:rPr sz="3200" dirty="0" smtClean="0"/>
              <a:t>l</a:t>
            </a:r>
            <a:r>
              <a:rPr sz="3200" spc="-15" dirty="0" smtClean="0"/>
              <a:t>r</a:t>
            </a:r>
            <a:r>
              <a:rPr sz="3200" spc="-20" dirty="0" smtClean="0"/>
              <a:t>e</a:t>
            </a:r>
            <a:r>
              <a:rPr sz="3200" spc="-10" dirty="0" smtClean="0"/>
              <a:t>a</a:t>
            </a:r>
            <a:r>
              <a:rPr sz="3200" spc="-15" dirty="0" smtClean="0"/>
              <a:t>d</a:t>
            </a:r>
            <a:r>
              <a:rPr sz="3200" dirty="0" smtClean="0"/>
              <a:t>y</a:t>
            </a:r>
            <a:r>
              <a:rPr lang="en-IN" sz="3200" dirty="0" smtClean="0"/>
              <a:t> </a:t>
            </a:r>
            <a:r>
              <a:rPr sz="3200" dirty="0" smtClean="0"/>
              <a:t>there</a:t>
            </a:r>
            <a:r>
              <a:rPr sz="3200" dirty="0"/>
              <a:t>?</a:t>
            </a:r>
          </a:p>
        </p:txBody>
      </p:sp>
      <p:sp>
        <p:nvSpPr>
          <p:cNvPr id="3" name="object 3"/>
          <p:cNvSpPr/>
          <p:nvPr/>
        </p:nvSpPr>
        <p:spPr>
          <a:xfrm>
            <a:off x="1638300" y="1981200"/>
            <a:ext cx="8354568" cy="3049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40578" y="1004443"/>
            <a:ext cx="3546222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Spark</a:t>
            </a:r>
            <a:r>
              <a:rPr sz="3200" spc="-90" dirty="0"/>
              <a:t> </a:t>
            </a:r>
            <a:r>
              <a:rPr sz="3200" spc="-5" dirty="0"/>
              <a:t>MLib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-12700" y="2184273"/>
            <a:ext cx="7604759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15265" indent="-203200">
              <a:lnSpc>
                <a:spcPct val="100000"/>
              </a:lnSpc>
              <a:spcBef>
                <a:spcPts val="105"/>
              </a:spcBef>
              <a:buSzPct val="95000"/>
              <a:buFont typeface="Wingdings"/>
              <a:buChar char=""/>
              <a:tabLst>
                <a:tab pos="215900" algn="l"/>
              </a:tabLst>
            </a:pPr>
            <a:r>
              <a:rPr sz="2000" dirty="0">
                <a:solidFill>
                  <a:srgbClr val="1F487C"/>
                </a:solidFill>
                <a:latin typeface="Arial"/>
                <a:cs typeface="Arial"/>
              </a:rPr>
              <a:t>Spark MLlib is used to perform machine learning in Apache</a:t>
            </a:r>
            <a:r>
              <a:rPr sz="2000" spc="-180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F487C"/>
                </a:solidFill>
                <a:latin typeface="Arial"/>
                <a:cs typeface="Arial"/>
              </a:rPr>
              <a:t>Spark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1F487C"/>
              </a:buClr>
              <a:buFont typeface="Wingdings"/>
              <a:buChar char=""/>
            </a:pP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1F487C"/>
              </a:buClr>
              <a:buFont typeface="Wingdings"/>
              <a:buChar char=""/>
            </a:pPr>
            <a:endParaRPr sz="1950">
              <a:latin typeface="Arial"/>
              <a:cs typeface="Arial"/>
            </a:endParaRPr>
          </a:p>
          <a:p>
            <a:pPr marL="215265" indent="-203200">
              <a:lnSpc>
                <a:spcPct val="100000"/>
              </a:lnSpc>
              <a:spcBef>
                <a:spcPts val="5"/>
              </a:spcBef>
              <a:buSzPct val="95000"/>
              <a:buFont typeface="Wingdings"/>
              <a:buChar char=""/>
              <a:tabLst>
                <a:tab pos="215900" algn="l"/>
              </a:tabLst>
            </a:pPr>
            <a:r>
              <a:rPr sz="2000" i="1" dirty="0">
                <a:solidFill>
                  <a:srgbClr val="1F487C"/>
                </a:solidFill>
                <a:latin typeface="Arial"/>
                <a:cs typeface="Arial"/>
              </a:rPr>
              <a:t>spark.mllib </a:t>
            </a:r>
            <a:r>
              <a:rPr sz="2000" dirty="0">
                <a:solidFill>
                  <a:srgbClr val="1F487C"/>
                </a:solidFill>
                <a:latin typeface="Arial"/>
                <a:cs typeface="Arial"/>
              </a:rPr>
              <a:t>: original </a:t>
            </a:r>
            <a:r>
              <a:rPr sz="2000" spc="-5" dirty="0">
                <a:solidFill>
                  <a:srgbClr val="1F487C"/>
                </a:solidFill>
                <a:latin typeface="Arial"/>
                <a:cs typeface="Arial"/>
              </a:rPr>
              <a:t>API </a:t>
            </a:r>
            <a:r>
              <a:rPr sz="2000" dirty="0">
                <a:solidFill>
                  <a:srgbClr val="1F487C"/>
                </a:solidFill>
                <a:latin typeface="Arial"/>
                <a:cs typeface="Arial"/>
              </a:rPr>
              <a:t>built on top of</a:t>
            </a:r>
            <a:r>
              <a:rPr sz="2000" spc="-110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F487C"/>
                </a:solidFill>
                <a:latin typeface="Arial"/>
                <a:cs typeface="Arial"/>
              </a:rPr>
              <a:t>RDDs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12700" y="4013149"/>
            <a:ext cx="118872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15265" indent="-203200">
              <a:lnSpc>
                <a:spcPct val="100000"/>
              </a:lnSpc>
              <a:spcBef>
                <a:spcPts val="105"/>
              </a:spcBef>
              <a:buSzPct val="95000"/>
              <a:buFont typeface="Wingdings"/>
              <a:buChar char=""/>
              <a:tabLst>
                <a:tab pos="215900" algn="l"/>
              </a:tabLst>
            </a:pPr>
            <a:r>
              <a:rPr sz="2000" i="1" dirty="0">
                <a:solidFill>
                  <a:srgbClr val="1F487C"/>
                </a:solidFill>
                <a:latin typeface="Arial"/>
                <a:cs typeface="Arial"/>
              </a:rPr>
              <a:t>spa</a:t>
            </a:r>
            <a:r>
              <a:rPr sz="2000" i="1" spc="5" dirty="0">
                <a:solidFill>
                  <a:srgbClr val="1F487C"/>
                </a:solidFill>
                <a:latin typeface="Arial"/>
                <a:cs typeface="Arial"/>
              </a:rPr>
              <a:t>r</a:t>
            </a:r>
            <a:r>
              <a:rPr sz="2000" i="1" dirty="0">
                <a:solidFill>
                  <a:srgbClr val="1F487C"/>
                </a:solidFill>
                <a:latin typeface="Arial"/>
                <a:cs typeface="Arial"/>
              </a:rPr>
              <a:t>k.</a:t>
            </a:r>
            <a:r>
              <a:rPr sz="2000" i="1" spc="-15" dirty="0">
                <a:solidFill>
                  <a:srgbClr val="1F487C"/>
                </a:solidFill>
                <a:latin typeface="Arial"/>
                <a:cs typeface="Arial"/>
              </a:rPr>
              <a:t>m</a:t>
            </a:r>
            <a:r>
              <a:rPr sz="2000" i="1" dirty="0">
                <a:solidFill>
                  <a:srgbClr val="1F487C"/>
                </a:solidFill>
                <a:latin typeface="Arial"/>
                <a:cs typeface="Arial"/>
              </a:rPr>
              <a:t>l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66417" y="4013149"/>
            <a:ext cx="500951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1F487C"/>
                </a:solidFill>
                <a:latin typeface="Arial"/>
                <a:cs typeface="Arial"/>
              </a:rPr>
              <a:t>:higher level API built on top of</a:t>
            </a:r>
            <a:r>
              <a:rPr sz="2000" spc="-125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F487C"/>
                </a:solidFill>
                <a:latin typeface="Arial"/>
                <a:cs typeface="Arial"/>
              </a:rPr>
              <a:t>DataFrames.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3457" y="1379677"/>
            <a:ext cx="7773543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Caladea"/>
                <a:cs typeface="Caladea"/>
              </a:rPr>
              <a:t>Algorithms and </a:t>
            </a:r>
            <a:r>
              <a:rPr sz="3200" spc="-5" dirty="0">
                <a:latin typeface="Caladea"/>
                <a:cs typeface="Caladea"/>
              </a:rPr>
              <a:t>Utilities </a:t>
            </a:r>
            <a:r>
              <a:rPr sz="3200" dirty="0">
                <a:latin typeface="Caladea"/>
                <a:cs typeface="Caladea"/>
              </a:rPr>
              <a:t>in </a:t>
            </a:r>
            <a:r>
              <a:rPr sz="3200" spc="-5" dirty="0">
                <a:latin typeface="Caladea"/>
                <a:cs typeface="Caladea"/>
              </a:rPr>
              <a:t>Spark</a:t>
            </a:r>
            <a:r>
              <a:rPr sz="3200" spc="-15" dirty="0">
                <a:latin typeface="Caladea"/>
                <a:cs typeface="Caladea"/>
              </a:rPr>
              <a:t> </a:t>
            </a:r>
            <a:r>
              <a:rPr sz="3200" dirty="0">
                <a:latin typeface="Caladea"/>
                <a:cs typeface="Caladea"/>
              </a:rPr>
              <a:t>MLib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810190" y="2302954"/>
            <a:ext cx="4573270" cy="661035"/>
            <a:chOff x="3810190" y="2302954"/>
            <a:chExt cx="4573270" cy="661035"/>
          </a:xfrm>
        </p:grpSpPr>
        <p:sp>
          <p:nvSpPr>
            <p:cNvPr id="4" name="object 4"/>
            <p:cNvSpPr/>
            <p:nvPr/>
          </p:nvSpPr>
          <p:spPr>
            <a:xfrm>
              <a:off x="3824478" y="2317242"/>
              <a:ext cx="4544568" cy="6324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24478" y="2317242"/>
              <a:ext cx="4544695" cy="632460"/>
            </a:xfrm>
            <a:custGeom>
              <a:avLst/>
              <a:gdLst/>
              <a:ahLst/>
              <a:cxnLst/>
              <a:rect l="l" t="t" r="r" b="b"/>
              <a:pathLst>
                <a:path w="4544695" h="632460">
                  <a:moveTo>
                    <a:pt x="0" y="632460"/>
                  </a:moveTo>
                  <a:lnTo>
                    <a:pt x="4544568" y="632460"/>
                  </a:lnTo>
                  <a:lnTo>
                    <a:pt x="4544568" y="0"/>
                  </a:lnTo>
                  <a:lnTo>
                    <a:pt x="0" y="0"/>
                  </a:lnTo>
                  <a:lnTo>
                    <a:pt x="0" y="632460"/>
                  </a:lnTo>
                  <a:close/>
                </a:path>
              </a:pathLst>
            </a:custGeom>
            <a:ln w="28574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800600" y="2438400"/>
            <a:ext cx="2982722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-5" dirty="0">
                <a:solidFill>
                  <a:srgbClr val="001F5F"/>
                </a:solidFill>
                <a:latin typeface="Caladea"/>
                <a:cs typeface="Caladea"/>
              </a:rPr>
              <a:t>Mlib</a:t>
            </a:r>
            <a:r>
              <a:rPr sz="2100" b="1" spc="-60" dirty="0">
                <a:solidFill>
                  <a:srgbClr val="001F5F"/>
                </a:solidFill>
                <a:latin typeface="Caladea"/>
                <a:cs typeface="Caladea"/>
              </a:rPr>
              <a:t> </a:t>
            </a:r>
            <a:r>
              <a:rPr sz="2100" b="1" spc="-5" dirty="0">
                <a:solidFill>
                  <a:srgbClr val="001F5F"/>
                </a:solidFill>
                <a:latin typeface="Caladea"/>
                <a:cs typeface="Caladea"/>
              </a:rPr>
              <a:t>Algorithms</a:t>
            </a:r>
            <a:endParaRPr sz="2100" dirty="0">
              <a:latin typeface="Caladea"/>
              <a:cs typeface="Calade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44245" y="2912364"/>
            <a:ext cx="5636895" cy="2346325"/>
            <a:chOff x="444245" y="2912364"/>
            <a:chExt cx="5636895" cy="2346325"/>
          </a:xfrm>
        </p:grpSpPr>
        <p:sp>
          <p:nvSpPr>
            <p:cNvPr id="8" name="object 8"/>
            <p:cNvSpPr/>
            <p:nvPr/>
          </p:nvSpPr>
          <p:spPr>
            <a:xfrm>
              <a:off x="1181100" y="2912364"/>
              <a:ext cx="4899660" cy="16459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38834" y="2931541"/>
              <a:ext cx="4704080" cy="1471930"/>
            </a:xfrm>
            <a:custGeom>
              <a:avLst/>
              <a:gdLst/>
              <a:ahLst/>
              <a:cxnLst/>
              <a:rect l="l" t="t" r="r" b="b"/>
              <a:pathLst>
                <a:path w="4704080" h="1471929">
                  <a:moveTo>
                    <a:pt x="92709" y="1362456"/>
                  </a:moveTo>
                  <a:lnTo>
                    <a:pt x="0" y="1450340"/>
                  </a:lnTo>
                  <a:lnTo>
                    <a:pt x="125984" y="1471676"/>
                  </a:lnTo>
                  <a:lnTo>
                    <a:pt x="116582" y="1440815"/>
                  </a:lnTo>
                  <a:lnTo>
                    <a:pt x="96647" y="1440815"/>
                  </a:lnTo>
                  <a:lnTo>
                    <a:pt x="85597" y="1404366"/>
                  </a:lnTo>
                  <a:lnTo>
                    <a:pt x="103788" y="1398820"/>
                  </a:lnTo>
                  <a:lnTo>
                    <a:pt x="92709" y="1362456"/>
                  </a:lnTo>
                  <a:close/>
                </a:path>
                <a:path w="4704080" h="1471929">
                  <a:moveTo>
                    <a:pt x="103788" y="1398820"/>
                  </a:moveTo>
                  <a:lnTo>
                    <a:pt x="85597" y="1404366"/>
                  </a:lnTo>
                  <a:lnTo>
                    <a:pt x="96647" y="1440815"/>
                  </a:lnTo>
                  <a:lnTo>
                    <a:pt x="114888" y="1435254"/>
                  </a:lnTo>
                  <a:lnTo>
                    <a:pt x="103788" y="1398820"/>
                  </a:lnTo>
                  <a:close/>
                </a:path>
                <a:path w="4704080" h="1471929">
                  <a:moveTo>
                    <a:pt x="114888" y="1435254"/>
                  </a:moveTo>
                  <a:lnTo>
                    <a:pt x="96647" y="1440815"/>
                  </a:lnTo>
                  <a:lnTo>
                    <a:pt x="116582" y="1440815"/>
                  </a:lnTo>
                  <a:lnTo>
                    <a:pt x="114888" y="1435254"/>
                  </a:lnTo>
                  <a:close/>
                </a:path>
                <a:path w="4704080" h="1471929">
                  <a:moveTo>
                    <a:pt x="4692650" y="0"/>
                  </a:moveTo>
                  <a:lnTo>
                    <a:pt x="103788" y="1398820"/>
                  </a:lnTo>
                  <a:lnTo>
                    <a:pt x="114888" y="1435254"/>
                  </a:lnTo>
                  <a:lnTo>
                    <a:pt x="4703699" y="36322"/>
                  </a:lnTo>
                  <a:lnTo>
                    <a:pt x="4692650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4245" y="4382262"/>
              <a:ext cx="1789176" cy="8763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44244" y="4382260"/>
            <a:ext cx="1917955" cy="742511"/>
          </a:xfrm>
          <a:prstGeom prst="rect">
            <a:avLst/>
          </a:prstGeom>
          <a:ln w="28575">
            <a:solidFill>
              <a:srgbClr val="001F5F"/>
            </a:solidFill>
          </a:ln>
        </p:spPr>
        <p:txBody>
          <a:bodyPr vert="horz" wrap="square" lIns="0" tIns="125730" rIns="0" bIns="0" rtlCol="0">
            <a:spAutoFit/>
          </a:bodyPr>
          <a:lstStyle/>
          <a:p>
            <a:pPr marL="364490" marR="359410" indent="219075">
              <a:lnSpc>
                <a:spcPct val="100000"/>
              </a:lnSpc>
              <a:spcBef>
                <a:spcPts val="990"/>
              </a:spcBef>
            </a:pPr>
            <a:r>
              <a:rPr sz="2000" b="1" dirty="0">
                <a:solidFill>
                  <a:srgbClr val="001F5F"/>
                </a:solidFill>
                <a:latin typeface="Caladea"/>
                <a:cs typeface="Caladea"/>
              </a:rPr>
              <a:t>Basic  </a:t>
            </a:r>
            <a:r>
              <a:rPr sz="2000" b="1" spc="-5" dirty="0">
                <a:solidFill>
                  <a:srgbClr val="001F5F"/>
                </a:solidFill>
                <a:latin typeface="Caladea"/>
                <a:cs typeface="Caladea"/>
              </a:rPr>
              <a:t>Stat</a:t>
            </a:r>
            <a:r>
              <a:rPr sz="2000" b="1" spc="5" dirty="0">
                <a:solidFill>
                  <a:srgbClr val="001F5F"/>
                </a:solidFill>
                <a:latin typeface="Caladea"/>
                <a:cs typeface="Caladea"/>
              </a:rPr>
              <a:t>i</a:t>
            </a:r>
            <a:r>
              <a:rPr sz="2000" b="1" dirty="0">
                <a:solidFill>
                  <a:srgbClr val="001F5F"/>
                </a:solidFill>
                <a:latin typeface="Caladea"/>
                <a:cs typeface="Caladea"/>
              </a:rPr>
              <a:t>s</a:t>
            </a:r>
            <a:r>
              <a:rPr sz="2000" b="1" spc="-10" dirty="0">
                <a:solidFill>
                  <a:srgbClr val="001F5F"/>
                </a:solidFill>
                <a:latin typeface="Caladea"/>
                <a:cs typeface="Caladea"/>
              </a:rPr>
              <a:t>t</a:t>
            </a:r>
            <a:r>
              <a:rPr sz="2000" b="1" spc="-5" dirty="0">
                <a:solidFill>
                  <a:srgbClr val="001F5F"/>
                </a:solidFill>
                <a:latin typeface="Caladea"/>
                <a:cs typeface="Caladea"/>
              </a:rPr>
              <a:t>i</a:t>
            </a:r>
            <a:r>
              <a:rPr sz="2000" b="1" spc="-15" dirty="0">
                <a:solidFill>
                  <a:srgbClr val="001F5F"/>
                </a:solidFill>
                <a:latin typeface="Caladea"/>
                <a:cs typeface="Caladea"/>
              </a:rPr>
              <a:t>c</a:t>
            </a:r>
            <a:r>
              <a:rPr sz="2000" b="1" dirty="0">
                <a:solidFill>
                  <a:srgbClr val="001F5F"/>
                </a:solidFill>
                <a:latin typeface="Caladea"/>
                <a:cs typeface="Caladea"/>
              </a:rPr>
              <a:t>s</a:t>
            </a:r>
            <a:endParaRPr sz="2000" dirty="0">
              <a:latin typeface="Caladea"/>
              <a:cs typeface="Calade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884170" y="2913888"/>
            <a:ext cx="3260725" cy="2345055"/>
            <a:chOff x="2884170" y="2913888"/>
            <a:chExt cx="3260725" cy="2345055"/>
          </a:xfrm>
        </p:grpSpPr>
        <p:sp>
          <p:nvSpPr>
            <p:cNvPr id="13" name="object 13"/>
            <p:cNvSpPr/>
            <p:nvPr/>
          </p:nvSpPr>
          <p:spPr>
            <a:xfrm>
              <a:off x="3621024" y="2913888"/>
              <a:ext cx="2523744" cy="164439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778758" y="2933446"/>
              <a:ext cx="2328545" cy="1448435"/>
            </a:xfrm>
            <a:custGeom>
              <a:avLst/>
              <a:gdLst/>
              <a:ahLst/>
              <a:cxnLst/>
              <a:rect l="l" t="t" r="r" b="b"/>
              <a:pathLst>
                <a:path w="2328545" h="1448435">
                  <a:moveTo>
                    <a:pt x="67182" y="1339849"/>
                  </a:moveTo>
                  <a:lnTo>
                    <a:pt x="0" y="1448434"/>
                  </a:lnTo>
                  <a:lnTo>
                    <a:pt x="127253" y="1437004"/>
                  </a:lnTo>
                  <a:lnTo>
                    <a:pt x="113433" y="1414652"/>
                  </a:lnTo>
                  <a:lnTo>
                    <a:pt x="91058" y="1414652"/>
                  </a:lnTo>
                  <a:lnTo>
                    <a:pt x="70992" y="1382267"/>
                  </a:lnTo>
                  <a:lnTo>
                    <a:pt x="87213" y="1372245"/>
                  </a:lnTo>
                  <a:lnTo>
                    <a:pt x="67182" y="1339849"/>
                  </a:lnTo>
                  <a:close/>
                </a:path>
                <a:path w="2328545" h="1448435">
                  <a:moveTo>
                    <a:pt x="87213" y="1372245"/>
                  </a:moveTo>
                  <a:lnTo>
                    <a:pt x="70992" y="1382267"/>
                  </a:lnTo>
                  <a:lnTo>
                    <a:pt x="91058" y="1414652"/>
                  </a:lnTo>
                  <a:lnTo>
                    <a:pt x="107249" y="1404650"/>
                  </a:lnTo>
                  <a:lnTo>
                    <a:pt x="87213" y="1372245"/>
                  </a:lnTo>
                  <a:close/>
                </a:path>
                <a:path w="2328545" h="1448435">
                  <a:moveTo>
                    <a:pt x="107249" y="1404650"/>
                  </a:moveTo>
                  <a:lnTo>
                    <a:pt x="91058" y="1414652"/>
                  </a:lnTo>
                  <a:lnTo>
                    <a:pt x="113433" y="1414652"/>
                  </a:lnTo>
                  <a:lnTo>
                    <a:pt x="107249" y="1404650"/>
                  </a:lnTo>
                  <a:close/>
                </a:path>
                <a:path w="2328545" h="1448435">
                  <a:moveTo>
                    <a:pt x="2308097" y="0"/>
                  </a:moveTo>
                  <a:lnTo>
                    <a:pt x="87213" y="1372245"/>
                  </a:lnTo>
                  <a:lnTo>
                    <a:pt x="107249" y="1404650"/>
                  </a:lnTo>
                  <a:lnTo>
                    <a:pt x="2328164" y="32512"/>
                  </a:lnTo>
                  <a:lnTo>
                    <a:pt x="2308097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884170" y="4382262"/>
              <a:ext cx="1789176" cy="8763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884170" y="4382260"/>
            <a:ext cx="1992630" cy="897682"/>
          </a:xfrm>
          <a:prstGeom prst="rect">
            <a:avLst/>
          </a:prstGeom>
          <a:ln w="28575">
            <a:solidFill>
              <a:srgbClr val="001F5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190"/>
              </a:lnSpc>
            </a:pPr>
            <a:r>
              <a:rPr sz="2000" b="1" spc="-5" dirty="0">
                <a:solidFill>
                  <a:srgbClr val="001F5F"/>
                </a:solidFill>
                <a:latin typeface="Caladea"/>
                <a:cs typeface="Caladea"/>
              </a:rPr>
              <a:t>Classification</a:t>
            </a:r>
            <a:endParaRPr sz="2000" dirty="0">
              <a:latin typeface="Caladea"/>
              <a:cs typeface="Caladea"/>
            </a:endParaRPr>
          </a:p>
          <a:p>
            <a:pPr marL="245745" marR="240665" indent="635" algn="ctr">
              <a:lnSpc>
                <a:spcPct val="100000"/>
              </a:lnSpc>
            </a:pPr>
            <a:r>
              <a:rPr sz="2000" b="1" spc="-5" dirty="0">
                <a:solidFill>
                  <a:srgbClr val="001F5F"/>
                </a:solidFill>
                <a:latin typeface="Caladea"/>
                <a:cs typeface="Caladea"/>
              </a:rPr>
              <a:t>and  </a:t>
            </a:r>
            <a:r>
              <a:rPr sz="2000" b="1" spc="-45" dirty="0">
                <a:solidFill>
                  <a:srgbClr val="001F5F"/>
                </a:solidFill>
                <a:latin typeface="Caladea"/>
                <a:cs typeface="Caladea"/>
              </a:rPr>
              <a:t>R</a:t>
            </a:r>
            <a:r>
              <a:rPr sz="2000" b="1" dirty="0">
                <a:solidFill>
                  <a:srgbClr val="001F5F"/>
                </a:solidFill>
                <a:latin typeface="Caladea"/>
                <a:cs typeface="Caladea"/>
              </a:rPr>
              <a:t>eg</a:t>
            </a:r>
            <a:r>
              <a:rPr sz="2000" b="1" spc="-20" dirty="0">
                <a:solidFill>
                  <a:srgbClr val="001F5F"/>
                </a:solidFill>
                <a:latin typeface="Caladea"/>
                <a:cs typeface="Caladea"/>
              </a:rPr>
              <a:t>r</a:t>
            </a:r>
            <a:r>
              <a:rPr sz="2000" b="1" dirty="0">
                <a:solidFill>
                  <a:srgbClr val="001F5F"/>
                </a:solidFill>
                <a:latin typeface="Caladea"/>
                <a:cs typeface="Caladea"/>
              </a:rPr>
              <a:t>e</a:t>
            </a:r>
            <a:r>
              <a:rPr sz="2000" b="1" spc="5" dirty="0">
                <a:solidFill>
                  <a:srgbClr val="001F5F"/>
                </a:solidFill>
                <a:latin typeface="Caladea"/>
                <a:cs typeface="Caladea"/>
              </a:rPr>
              <a:t>s</a:t>
            </a:r>
            <a:r>
              <a:rPr sz="2000" b="1" dirty="0">
                <a:solidFill>
                  <a:srgbClr val="001F5F"/>
                </a:solidFill>
                <a:latin typeface="Caladea"/>
                <a:cs typeface="Caladea"/>
              </a:rPr>
              <a:t>sion</a:t>
            </a:r>
            <a:endParaRPr sz="2000" dirty="0">
              <a:latin typeface="Caladea"/>
              <a:cs typeface="Calade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174170" y="4367974"/>
            <a:ext cx="1819275" cy="904875"/>
            <a:chOff x="5174170" y="4367974"/>
            <a:chExt cx="1819275" cy="904875"/>
          </a:xfrm>
        </p:grpSpPr>
        <p:sp>
          <p:nvSpPr>
            <p:cNvPr id="18" name="object 18"/>
            <p:cNvSpPr/>
            <p:nvPr/>
          </p:nvSpPr>
          <p:spPr>
            <a:xfrm>
              <a:off x="5188458" y="4382261"/>
              <a:ext cx="1790699" cy="8763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188458" y="4382261"/>
              <a:ext cx="1790700" cy="876300"/>
            </a:xfrm>
            <a:custGeom>
              <a:avLst/>
              <a:gdLst/>
              <a:ahLst/>
              <a:cxnLst/>
              <a:rect l="l" t="t" r="r" b="b"/>
              <a:pathLst>
                <a:path w="1790700" h="876300">
                  <a:moveTo>
                    <a:pt x="0" y="876300"/>
                  </a:moveTo>
                  <a:lnTo>
                    <a:pt x="1790699" y="876300"/>
                  </a:lnTo>
                  <a:lnTo>
                    <a:pt x="1790699" y="0"/>
                  </a:lnTo>
                  <a:lnTo>
                    <a:pt x="0" y="0"/>
                  </a:lnTo>
                  <a:lnTo>
                    <a:pt x="0" y="876300"/>
                  </a:lnTo>
                  <a:close/>
                </a:path>
              </a:pathLst>
            </a:custGeom>
            <a:ln w="28575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469382" y="4647691"/>
            <a:ext cx="138861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001F5F"/>
                </a:solidFill>
                <a:latin typeface="Caladea"/>
                <a:cs typeface="Caladea"/>
              </a:rPr>
              <a:t>Clustering</a:t>
            </a:r>
            <a:endParaRPr sz="2000" dirty="0">
              <a:latin typeface="Caladea"/>
              <a:cs typeface="Calade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926835" y="2929127"/>
            <a:ext cx="3360420" cy="2343785"/>
            <a:chOff x="5926835" y="2929127"/>
            <a:chExt cx="3360420" cy="2343785"/>
          </a:xfrm>
        </p:grpSpPr>
        <p:sp>
          <p:nvSpPr>
            <p:cNvPr id="22" name="object 22"/>
            <p:cNvSpPr/>
            <p:nvPr/>
          </p:nvSpPr>
          <p:spPr>
            <a:xfrm>
              <a:off x="5926835" y="2929127"/>
              <a:ext cx="310959" cy="162915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028435" y="2949574"/>
              <a:ext cx="114300" cy="1432560"/>
            </a:xfrm>
            <a:custGeom>
              <a:avLst/>
              <a:gdLst/>
              <a:ahLst/>
              <a:cxnLst/>
              <a:rect l="l" t="t" r="r" b="b"/>
              <a:pathLst>
                <a:path w="114300" h="1432560">
                  <a:moveTo>
                    <a:pt x="0" y="1317498"/>
                  </a:moveTo>
                  <a:lnTo>
                    <a:pt x="56134" y="1432306"/>
                  </a:lnTo>
                  <a:lnTo>
                    <a:pt x="104692" y="1337310"/>
                  </a:lnTo>
                  <a:lnTo>
                    <a:pt x="76073" y="1337310"/>
                  </a:lnTo>
                  <a:lnTo>
                    <a:pt x="37973" y="1336929"/>
                  </a:lnTo>
                  <a:lnTo>
                    <a:pt x="38139" y="1317837"/>
                  </a:lnTo>
                  <a:lnTo>
                    <a:pt x="0" y="1317498"/>
                  </a:lnTo>
                  <a:close/>
                </a:path>
                <a:path w="114300" h="1432560">
                  <a:moveTo>
                    <a:pt x="38139" y="1317837"/>
                  </a:moveTo>
                  <a:lnTo>
                    <a:pt x="37973" y="1336929"/>
                  </a:lnTo>
                  <a:lnTo>
                    <a:pt x="76073" y="1337310"/>
                  </a:lnTo>
                  <a:lnTo>
                    <a:pt x="76240" y="1318175"/>
                  </a:lnTo>
                  <a:lnTo>
                    <a:pt x="38139" y="1317837"/>
                  </a:lnTo>
                  <a:close/>
                </a:path>
                <a:path w="114300" h="1432560">
                  <a:moveTo>
                    <a:pt x="76240" y="1318175"/>
                  </a:moveTo>
                  <a:lnTo>
                    <a:pt x="76073" y="1337310"/>
                  </a:lnTo>
                  <a:lnTo>
                    <a:pt x="104692" y="1337310"/>
                  </a:lnTo>
                  <a:lnTo>
                    <a:pt x="114300" y="1318514"/>
                  </a:lnTo>
                  <a:lnTo>
                    <a:pt x="76240" y="1318175"/>
                  </a:lnTo>
                  <a:close/>
                </a:path>
                <a:path w="114300" h="1432560">
                  <a:moveTo>
                    <a:pt x="49656" y="0"/>
                  </a:moveTo>
                  <a:lnTo>
                    <a:pt x="38139" y="1317837"/>
                  </a:lnTo>
                  <a:lnTo>
                    <a:pt x="76240" y="1318175"/>
                  </a:lnTo>
                  <a:lnTo>
                    <a:pt x="87756" y="253"/>
                  </a:lnTo>
                  <a:lnTo>
                    <a:pt x="49656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507985" y="4354830"/>
              <a:ext cx="1764792" cy="90373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507985" y="4354830"/>
              <a:ext cx="1765300" cy="904240"/>
            </a:xfrm>
            <a:custGeom>
              <a:avLst/>
              <a:gdLst/>
              <a:ahLst/>
              <a:cxnLst/>
              <a:rect l="l" t="t" r="r" b="b"/>
              <a:pathLst>
                <a:path w="1765300" h="904239">
                  <a:moveTo>
                    <a:pt x="0" y="903732"/>
                  </a:moveTo>
                  <a:lnTo>
                    <a:pt x="1764792" y="903732"/>
                  </a:lnTo>
                  <a:lnTo>
                    <a:pt x="1764792" y="0"/>
                  </a:lnTo>
                  <a:lnTo>
                    <a:pt x="0" y="0"/>
                  </a:lnTo>
                  <a:lnTo>
                    <a:pt x="0" y="903732"/>
                  </a:lnTo>
                  <a:close/>
                </a:path>
              </a:pathLst>
            </a:custGeom>
            <a:ln w="28575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595743" y="4481829"/>
            <a:ext cx="1590040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001F5F"/>
                </a:solidFill>
                <a:latin typeface="Caladea"/>
                <a:cs typeface="Caladea"/>
              </a:rPr>
              <a:t>Dimensionali</a:t>
            </a:r>
            <a:endParaRPr sz="2000">
              <a:latin typeface="Caladea"/>
              <a:cs typeface="Caladea"/>
            </a:endParaRPr>
          </a:p>
          <a:p>
            <a:pPr marL="56515">
              <a:lnSpc>
                <a:spcPct val="100000"/>
              </a:lnSpc>
            </a:pPr>
            <a:r>
              <a:rPr sz="2000" b="1" dirty="0">
                <a:solidFill>
                  <a:srgbClr val="001F5F"/>
                </a:solidFill>
                <a:latin typeface="Caladea"/>
                <a:cs typeface="Caladea"/>
              </a:rPr>
              <a:t>ty</a:t>
            </a:r>
            <a:r>
              <a:rPr sz="2000" b="1" spc="-55" dirty="0">
                <a:solidFill>
                  <a:srgbClr val="001F5F"/>
                </a:solidFill>
                <a:latin typeface="Caladea"/>
                <a:cs typeface="Caladea"/>
              </a:rPr>
              <a:t> </a:t>
            </a:r>
            <a:r>
              <a:rPr sz="2000" b="1" spc="-5" dirty="0">
                <a:solidFill>
                  <a:srgbClr val="001F5F"/>
                </a:solidFill>
                <a:latin typeface="Caladea"/>
                <a:cs typeface="Caladea"/>
              </a:rPr>
              <a:t>Reduction</a:t>
            </a:r>
            <a:endParaRPr sz="2000">
              <a:latin typeface="Caladea"/>
              <a:cs typeface="Calade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044184" y="2913888"/>
            <a:ext cx="5550535" cy="2359025"/>
            <a:chOff x="6044184" y="2913888"/>
            <a:chExt cx="5550535" cy="2359025"/>
          </a:xfrm>
        </p:grpSpPr>
        <p:sp>
          <p:nvSpPr>
            <p:cNvPr id="28" name="object 28"/>
            <p:cNvSpPr/>
            <p:nvPr/>
          </p:nvSpPr>
          <p:spPr>
            <a:xfrm>
              <a:off x="6044184" y="2913888"/>
              <a:ext cx="2499360" cy="161848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086856" y="2933446"/>
              <a:ext cx="2303780" cy="1422400"/>
            </a:xfrm>
            <a:custGeom>
              <a:avLst/>
              <a:gdLst/>
              <a:ahLst/>
              <a:cxnLst/>
              <a:rect l="l" t="t" r="r" b="b"/>
              <a:pathLst>
                <a:path w="2303779" h="1422400">
                  <a:moveTo>
                    <a:pt x="2196133" y="1378684"/>
                  </a:moveTo>
                  <a:lnTo>
                    <a:pt x="2176272" y="1411096"/>
                  </a:lnTo>
                  <a:lnTo>
                    <a:pt x="2303526" y="1422145"/>
                  </a:lnTo>
                  <a:lnTo>
                    <a:pt x="2282639" y="1388617"/>
                  </a:lnTo>
                  <a:lnTo>
                    <a:pt x="2212340" y="1388617"/>
                  </a:lnTo>
                  <a:lnTo>
                    <a:pt x="2196133" y="1378684"/>
                  </a:lnTo>
                  <a:close/>
                </a:path>
                <a:path w="2303779" h="1422400">
                  <a:moveTo>
                    <a:pt x="2216060" y="1346165"/>
                  </a:moveTo>
                  <a:lnTo>
                    <a:pt x="2196133" y="1378684"/>
                  </a:lnTo>
                  <a:lnTo>
                    <a:pt x="2212340" y="1388617"/>
                  </a:lnTo>
                  <a:lnTo>
                    <a:pt x="2232279" y="1356105"/>
                  </a:lnTo>
                  <a:lnTo>
                    <a:pt x="2216060" y="1346165"/>
                  </a:lnTo>
                  <a:close/>
                </a:path>
                <a:path w="2303779" h="1422400">
                  <a:moveTo>
                    <a:pt x="2235962" y="1313687"/>
                  </a:moveTo>
                  <a:lnTo>
                    <a:pt x="2216060" y="1346165"/>
                  </a:lnTo>
                  <a:lnTo>
                    <a:pt x="2232279" y="1356105"/>
                  </a:lnTo>
                  <a:lnTo>
                    <a:pt x="2212340" y="1388617"/>
                  </a:lnTo>
                  <a:lnTo>
                    <a:pt x="2282639" y="1388617"/>
                  </a:lnTo>
                  <a:lnTo>
                    <a:pt x="2235962" y="1313687"/>
                  </a:lnTo>
                  <a:close/>
                </a:path>
                <a:path w="2303779" h="1422400">
                  <a:moveTo>
                    <a:pt x="19812" y="0"/>
                  </a:moveTo>
                  <a:lnTo>
                    <a:pt x="0" y="32512"/>
                  </a:lnTo>
                  <a:lnTo>
                    <a:pt x="2196133" y="1378684"/>
                  </a:lnTo>
                  <a:lnTo>
                    <a:pt x="2216060" y="1346165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801605" y="4354830"/>
              <a:ext cx="1778507" cy="90373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801605" y="4354830"/>
              <a:ext cx="1778635" cy="904240"/>
            </a:xfrm>
            <a:custGeom>
              <a:avLst/>
              <a:gdLst/>
              <a:ahLst/>
              <a:cxnLst/>
              <a:rect l="l" t="t" r="r" b="b"/>
              <a:pathLst>
                <a:path w="1778634" h="904239">
                  <a:moveTo>
                    <a:pt x="0" y="903732"/>
                  </a:moveTo>
                  <a:lnTo>
                    <a:pt x="1778507" y="903732"/>
                  </a:lnTo>
                  <a:lnTo>
                    <a:pt x="1778507" y="0"/>
                  </a:lnTo>
                  <a:lnTo>
                    <a:pt x="0" y="0"/>
                  </a:lnTo>
                  <a:lnTo>
                    <a:pt x="0" y="903732"/>
                  </a:lnTo>
                  <a:close/>
                </a:path>
              </a:pathLst>
            </a:custGeom>
            <a:ln w="28575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0072243" y="4481829"/>
            <a:ext cx="1237615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b="1" spc="-15" dirty="0">
                <a:solidFill>
                  <a:srgbClr val="001F5F"/>
                </a:solidFill>
                <a:latin typeface="Caladea"/>
                <a:cs typeface="Caladea"/>
              </a:rPr>
              <a:t>Feature</a:t>
            </a:r>
            <a:endParaRPr sz="2000">
              <a:latin typeface="Caladea"/>
              <a:cs typeface="Caladea"/>
            </a:endParaRPr>
          </a:p>
          <a:p>
            <a:pPr algn="ctr">
              <a:lnSpc>
                <a:spcPct val="100000"/>
              </a:lnSpc>
            </a:pPr>
            <a:r>
              <a:rPr sz="2000" b="1" spc="-10" dirty="0">
                <a:solidFill>
                  <a:srgbClr val="001F5F"/>
                </a:solidFill>
                <a:latin typeface="Caladea"/>
                <a:cs typeface="Caladea"/>
              </a:rPr>
              <a:t>Extraction</a:t>
            </a:r>
            <a:endParaRPr sz="2000">
              <a:latin typeface="Caladea"/>
              <a:cs typeface="Calade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6060947" y="2906267"/>
            <a:ext cx="4782820" cy="1624965"/>
            <a:chOff x="6060947" y="2906267"/>
            <a:chExt cx="4782820" cy="1624965"/>
          </a:xfrm>
        </p:grpSpPr>
        <p:sp>
          <p:nvSpPr>
            <p:cNvPr id="34" name="object 34"/>
            <p:cNvSpPr/>
            <p:nvPr/>
          </p:nvSpPr>
          <p:spPr>
            <a:xfrm>
              <a:off x="6060947" y="2906267"/>
              <a:ext cx="4782311" cy="162458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103365" y="2925444"/>
              <a:ext cx="4587240" cy="1450340"/>
            </a:xfrm>
            <a:custGeom>
              <a:avLst/>
              <a:gdLst/>
              <a:ahLst/>
              <a:cxnLst/>
              <a:rect l="l" t="t" r="r" b="b"/>
              <a:pathLst>
                <a:path w="4587240" h="1450339">
                  <a:moveTo>
                    <a:pt x="4472067" y="1413763"/>
                  </a:moveTo>
                  <a:lnTo>
                    <a:pt x="4460875" y="1450085"/>
                  </a:lnTo>
                  <a:lnTo>
                    <a:pt x="4586859" y="1429130"/>
                  </a:lnTo>
                  <a:lnTo>
                    <a:pt x="4576629" y="1419352"/>
                  </a:lnTo>
                  <a:lnTo>
                    <a:pt x="4490212" y="1419352"/>
                  </a:lnTo>
                  <a:lnTo>
                    <a:pt x="4472067" y="1413763"/>
                  </a:lnTo>
                  <a:close/>
                </a:path>
                <a:path w="4587240" h="1450339">
                  <a:moveTo>
                    <a:pt x="4483304" y="1377294"/>
                  </a:moveTo>
                  <a:lnTo>
                    <a:pt x="4472067" y="1413763"/>
                  </a:lnTo>
                  <a:lnTo>
                    <a:pt x="4490212" y="1419352"/>
                  </a:lnTo>
                  <a:lnTo>
                    <a:pt x="4501515" y="1382902"/>
                  </a:lnTo>
                  <a:lnTo>
                    <a:pt x="4483304" y="1377294"/>
                  </a:lnTo>
                  <a:close/>
                </a:path>
                <a:path w="4587240" h="1450339">
                  <a:moveTo>
                    <a:pt x="4494530" y="1340865"/>
                  </a:moveTo>
                  <a:lnTo>
                    <a:pt x="4483304" y="1377294"/>
                  </a:lnTo>
                  <a:lnTo>
                    <a:pt x="4501515" y="1382902"/>
                  </a:lnTo>
                  <a:lnTo>
                    <a:pt x="4490212" y="1419352"/>
                  </a:lnTo>
                  <a:lnTo>
                    <a:pt x="4576629" y="1419352"/>
                  </a:lnTo>
                  <a:lnTo>
                    <a:pt x="4494530" y="1340865"/>
                  </a:lnTo>
                  <a:close/>
                </a:path>
                <a:path w="4587240" h="1450339">
                  <a:moveTo>
                    <a:pt x="11175" y="0"/>
                  </a:moveTo>
                  <a:lnTo>
                    <a:pt x="0" y="36321"/>
                  </a:lnTo>
                  <a:lnTo>
                    <a:pt x="4472067" y="1413763"/>
                  </a:lnTo>
                  <a:lnTo>
                    <a:pt x="4483304" y="1377294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43400" y="1219200"/>
            <a:ext cx="480060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Caladea"/>
                <a:cs typeface="Caladea"/>
              </a:rPr>
              <a:t>Spark Mlib</a:t>
            </a:r>
            <a:r>
              <a:rPr sz="3200" spc="-55" dirty="0">
                <a:latin typeface="Caladea"/>
                <a:cs typeface="Caladea"/>
              </a:rPr>
              <a:t> </a:t>
            </a:r>
            <a:r>
              <a:rPr sz="3200" spc="-5" dirty="0">
                <a:latin typeface="Caladea"/>
                <a:cs typeface="Caladea"/>
              </a:rPr>
              <a:t>Tools</a:t>
            </a:r>
            <a:endParaRPr sz="3200" dirty="0">
              <a:latin typeface="Caladea"/>
              <a:cs typeface="Calade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810190" y="2302954"/>
            <a:ext cx="4573270" cy="661035"/>
            <a:chOff x="3810190" y="2302954"/>
            <a:chExt cx="4573270" cy="661035"/>
          </a:xfrm>
        </p:grpSpPr>
        <p:sp>
          <p:nvSpPr>
            <p:cNvPr id="4" name="object 4"/>
            <p:cNvSpPr/>
            <p:nvPr/>
          </p:nvSpPr>
          <p:spPr>
            <a:xfrm>
              <a:off x="3824478" y="2317242"/>
              <a:ext cx="4544568" cy="6324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24478" y="2317242"/>
              <a:ext cx="4544695" cy="632460"/>
            </a:xfrm>
            <a:custGeom>
              <a:avLst/>
              <a:gdLst/>
              <a:ahLst/>
              <a:cxnLst/>
              <a:rect l="l" t="t" r="r" b="b"/>
              <a:pathLst>
                <a:path w="4544695" h="632460">
                  <a:moveTo>
                    <a:pt x="0" y="632460"/>
                  </a:moveTo>
                  <a:lnTo>
                    <a:pt x="4544568" y="632460"/>
                  </a:lnTo>
                  <a:lnTo>
                    <a:pt x="4544568" y="0"/>
                  </a:lnTo>
                  <a:lnTo>
                    <a:pt x="0" y="0"/>
                  </a:lnTo>
                  <a:lnTo>
                    <a:pt x="0" y="632460"/>
                  </a:lnTo>
                  <a:close/>
                </a:path>
              </a:pathLst>
            </a:custGeom>
            <a:ln w="28574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062473" y="2452878"/>
            <a:ext cx="2709927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-5" dirty="0">
                <a:solidFill>
                  <a:srgbClr val="001F5F"/>
                </a:solidFill>
                <a:latin typeface="Caladea"/>
                <a:cs typeface="Caladea"/>
              </a:rPr>
              <a:t>Spark Mlib</a:t>
            </a:r>
            <a:r>
              <a:rPr sz="2100" b="1" spc="-85" dirty="0">
                <a:solidFill>
                  <a:srgbClr val="001F5F"/>
                </a:solidFill>
                <a:latin typeface="Caladea"/>
                <a:cs typeface="Caladea"/>
              </a:rPr>
              <a:t> </a:t>
            </a:r>
            <a:r>
              <a:rPr sz="2100" b="1" spc="-40" dirty="0">
                <a:solidFill>
                  <a:srgbClr val="001F5F"/>
                </a:solidFill>
                <a:latin typeface="Caladea"/>
                <a:cs typeface="Caladea"/>
              </a:rPr>
              <a:t>Tools</a:t>
            </a:r>
            <a:endParaRPr sz="2100" dirty="0">
              <a:latin typeface="Caladea"/>
              <a:cs typeface="Calade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44245" y="2912364"/>
            <a:ext cx="5636895" cy="2346325"/>
            <a:chOff x="444245" y="2912364"/>
            <a:chExt cx="5636895" cy="2346325"/>
          </a:xfrm>
        </p:grpSpPr>
        <p:sp>
          <p:nvSpPr>
            <p:cNvPr id="8" name="object 8"/>
            <p:cNvSpPr/>
            <p:nvPr/>
          </p:nvSpPr>
          <p:spPr>
            <a:xfrm>
              <a:off x="1181100" y="2912364"/>
              <a:ext cx="4899660" cy="16459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38834" y="2931541"/>
              <a:ext cx="4704080" cy="1471930"/>
            </a:xfrm>
            <a:custGeom>
              <a:avLst/>
              <a:gdLst/>
              <a:ahLst/>
              <a:cxnLst/>
              <a:rect l="l" t="t" r="r" b="b"/>
              <a:pathLst>
                <a:path w="4704080" h="1471929">
                  <a:moveTo>
                    <a:pt x="92709" y="1362456"/>
                  </a:moveTo>
                  <a:lnTo>
                    <a:pt x="0" y="1450340"/>
                  </a:lnTo>
                  <a:lnTo>
                    <a:pt x="125984" y="1471676"/>
                  </a:lnTo>
                  <a:lnTo>
                    <a:pt x="116582" y="1440815"/>
                  </a:lnTo>
                  <a:lnTo>
                    <a:pt x="96647" y="1440815"/>
                  </a:lnTo>
                  <a:lnTo>
                    <a:pt x="85597" y="1404366"/>
                  </a:lnTo>
                  <a:lnTo>
                    <a:pt x="103788" y="1398820"/>
                  </a:lnTo>
                  <a:lnTo>
                    <a:pt x="92709" y="1362456"/>
                  </a:lnTo>
                  <a:close/>
                </a:path>
                <a:path w="4704080" h="1471929">
                  <a:moveTo>
                    <a:pt x="103788" y="1398820"/>
                  </a:moveTo>
                  <a:lnTo>
                    <a:pt x="85597" y="1404366"/>
                  </a:lnTo>
                  <a:lnTo>
                    <a:pt x="96647" y="1440815"/>
                  </a:lnTo>
                  <a:lnTo>
                    <a:pt x="114888" y="1435254"/>
                  </a:lnTo>
                  <a:lnTo>
                    <a:pt x="103788" y="1398820"/>
                  </a:lnTo>
                  <a:close/>
                </a:path>
                <a:path w="4704080" h="1471929">
                  <a:moveTo>
                    <a:pt x="114888" y="1435254"/>
                  </a:moveTo>
                  <a:lnTo>
                    <a:pt x="96647" y="1440815"/>
                  </a:lnTo>
                  <a:lnTo>
                    <a:pt x="116582" y="1440815"/>
                  </a:lnTo>
                  <a:lnTo>
                    <a:pt x="114888" y="1435254"/>
                  </a:lnTo>
                  <a:close/>
                </a:path>
                <a:path w="4704080" h="1471929">
                  <a:moveTo>
                    <a:pt x="4692650" y="0"/>
                  </a:moveTo>
                  <a:lnTo>
                    <a:pt x="103788" y="1398820"/>
                  </a:lnTo>
                  <a:lnTo>
                    <a:pt x="114888" y="1435254"/>
                  </a:lnTo>
                  <a:lnTo>
                    <a:pt x="4703699" y="36322"/>
                  </a:lnTo>
                  <a:lnTo>
                    <a:pt x="4692650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4245" y="4382262"/>
              <a:ext cx="1789176" cy="8763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44245" y="4382261"/>
            <a:ext cx="1789430" cy="876300"/>
          </a:xfrm>
          <a:prstGeom prst="rect">
            <a:avLst/>
          </a:prstGeom>
          <a:ln w="28575">
            <a:solidFill>
              <a:srgbClr val="001F5F"/>
            </a:solidFill>
          </a:ln>
        </p:spPr>
        <p:txBody>
          <a:bodyPr vert="horz" wrap="square" lIns="0" tIns="1104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70"/>
              </a:spcBef>
            </a:pPr>
            <a:r>
              <a:rPr sz="2100" b="1" spc="-5" dirty="0">
                <a:solidFill>
                  <a:srgbClr val="001F5F"/>
                </a:solidFill>
                <a:latin typeface="Caladea"/>
                <a:cs typeface="Caladea"/>
              </a:rPr>
              <a:t>ML</a:t>
            </a:r>
            <a:endParaRPr sz="2100">
              <a:latin typeface="Caladea"/>
              <a:cs typeface="Caladea"/>
            </a:endParaRPr>
          </a:p>
          <a:p>
            <a:pPr algn="ctr">
              <a:lnSpc>
                <a:spcPct val="100000"/>
              </a:lnSpc>
            </a:pPr>
            <a:r>
              <a:rPr sz="2100" b="1" spc="-5" dirty="0">
                <a:solidFill>
                  <a:srgbClr val="001F5F"/>
                </a:solidFill>
                <a:latin typeface="Caladea"/>
                <a:cs typeface="Caladea"/>
              </a:rPr>
              <a:t>Algorithms</a:t>
            </a:r>
            <a:endParaRPr sz="2100">
              <a:latin typeface="Caladea"/>
              <a:cs typeface="Calade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743961" y="2913888"/>
            <a:ext cx="3401060" cy="2345055"/>
            <a:chOff x="2743961" y="2913888"/>
            <a:chExt cx="3401060" cy="2345055"/>
          </a:xfrm>
        </p:grpSpPr>
        <p:sp>
          <p:nvSpPr>
            <p:cNvPr id="13" name="object 13"/>
            <p:cNvSpPr/>
            <p:nvPr/>
          </p:nvSpPr>
          <p:spPr>
            <a:xfrm>
              <a:off x="3550919" y="2913888"/>
              <a:ext cx="2593848" cy="164439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708653" y="2933319"/>
              <a:ext cx="2397760" cy="1449070"/>
            </a:xfrm>
            <a:custGeom>
              <a:avLst/>
              <a:gdLst/>
              <a:ahLst/>
              <a:cxnLst/>
              <a:rect l="l" t="t" r="r" b="b"/>
              <a:pathLst>
                <a:path w="2397760" h="1449070">
                  <a:moveTo>
                    <a:pt x="68580" y="1340865"/>
                  </a:moveTo>
                  <a:lnTo>
                    <a:pt x="0" y="1448561"/>
                  </a:lnTo>
                  <a:lnTo>
                    <a:pt x="127381" y="1438782"/>
                  </a:lnTo>
                  <a:lnTo>
                    <a:pt x="113653" y="1415922"/>
                  </a:lnTo>
                  <a:lnTo>
                    <a:pt x="91440" y="1415922"/>
                  </a:lnTo>
                  <a:lnTo>
                    <a:pt x="71882" y="1383283"/>
                  </a:lnTo>
                  <a:lnTo>
                    <a:pt x="88181" y="1373507"/>
                  </a:lnTo>
                  <a:lnTo>
                    <a:pt x="68580" y="1340865"/>
                  </a:lnTo>
                  <a:close/>
                </a:path>
                <a:path w="2397760" h="1449070">
                  <a:moveTo>
                    <a:pt x="88181" y="1373507"/>
                  </a:moveTo>
                  <a:lnTo>
                    <a:pt x="71882" y="1383283"/>
                  </a:lnTo>
                  <a:lnTo>
                    <a:pt x="91440" y="1415922"/>
                  </a:lnTo>
                  <a:lnTo>
                    <a:pt x="107771" y="1406128"/>
                  </a:lnTo>
                  <a:lnTo>
                    <a:pt x="88181" y="1373507"/>
                  </a:lnTo>
                  <a:close/>
                </a:path>
                <a:path w="2397760" h="1449070">
                  <a:moveTo>
                    <a:pt x="107771" y="1406128"/>
                  </a:moveTo>
                  <a:lnTo>
                    <a:pt x="91440" y="1415922"/>
                  </a:lnTo>
                  <a:lnTo>
                    <a:pt x="113653" y="1415922"/>
                  </a:lnTo>
                  <a:lnTo>
                    <a:pt x="107771" y="1406128"/>
                  </a:lnTo>
                  <a:close/>
                </a:path>
                <a:path w="2397760" h="1449070">
                  <a:moveTo>
                    <a:pt x="2378202" y="0"/>
                  </a:moveTo>
                  <a:lnTo>
                    <a:pt x="88181" y="1373507"/>
                  </a:lnTo>
                  <a:lnTo>
                    <a:pt x="107771" y="1406128"/>
                  </a:lnTo>
                  <a:lnTo>
                    <a:pt x="2397760" y="32765"/>
                  </a:lnTo>
                  <a:lnTo>
                    <a:pt x="2378202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743961" y="4382262"/>
              <a:ext cx="1929384" cy="8763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743961" y="4382261"/>
            <a:ext cx="1929764" cy="876300"/>
          </a:xfrm>
          <a:prstGeom prst="rect">
            <a:avLst/>
          </a:prstGeom>
          <a:ln w="28575">
            <a:solidFill>
              <a:srgbClr val="001F5F"/>
            </a:solidFill>
          </a:ln>
        </p:spPr>
        <p:txBody>
          <a:bodyPr vert="horz" wrap="square" lIns="0" tIns="270510" rIns="0" bIns="0" rtlCol="0">
            <a:spAutoFit/>
          </a:bodyPr>
          <a:lstStyle/>
          <a:p>
            <a:pPr marL="139700">
              <a:lnSpc>
                <a:spcPct val="100000"/>
              </a:lnSpc>
              <a:spcBef>
                <a:spcPts val="2130"/>
              </a:spcBef>
            </a:pPr>
            <a:r>
              <a:rPr sz="2100" b="1" spc="-10" dirty="0">
                <a:solidFill>
                  <a:srgbClr val="001F5F"/>
                </a:solidFill>
                <a:latin typeface="Caladea"/>
                <a:cs typeface="Caladea"/>
              </a:rPr>
              <a:t>Featurization</a:t>
            </a:r>
            <a:endParaRPr sz="2100">
              <a:latin typeface="Caladea"/>
              <a:cs typeface="Calade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174170" y="4367974"/>
            <a:ext cx="1819275" cy="904875"/>
            <a:chOff x="5174170" y="4367974"/>
            <a:chExt cx="1819275" cy="904875"/>
          </a:xfrm>
        </p:grpSpPr>
        <p:sp>
          <p:nvSpPr>
            <p:cNvPr id="18" name="object 18"/>
            <p:cNvSpPr/>
            <p:nvPr/>
          </p:nvSpPr>
          <p:spPr>
            <a:xfrm>
              <a:off x="5188458" y="4382261"/>
              <a:ext cx="1790699" cy="8763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188458" y="4382261"/>
              <a:ext cx="1790700" cy="876300"/>
            </a:xfrm>
            <a:custGeom>
              <a:avLst/>
              <a:gdLst/>
              <a:ahLst/>
              <a:cxnLst/>
              <a:rect l="l" t="t" r="r" b="b"/>
              <a:pathLst>
                <a:path w="1790700" h="876300">
                  <a:moveTo>
                    <a:pt x="0" y="876300"/>
                  </a:moveTo>
                  <a:lnTo>
                    <a:pt x="1790699" y="876300"/>
                  </a:lnTo>
                  <a:lnTo>
                    <a:pt x="1790699" y="0"/>
                  </a:lnTo>
                  <a:lnTo>
                    <a:pt x="0" y="0"/>
                  </a:lnTo>
                  <a:lnTo>
                    <a:pt x="0" y="876300"/>
                  </a:lnTo>
                  <a:close/>
                </a:path>
              </a:pathLst>
            </a:custGeom>
            <a:ln w="28575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501385" y="4640070"/>
            <a:ext cx="1356615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dirty="0">
                <a:solidFill>
                  <a:srgbClr val="001F5F"/>
                </a:solidFill>
                <a:latin typeface="Caladea"/>
                <a:cs typeface="Caladea"/>
              </a:rPr>
              <a:t>Pipeli</a:t>
            </a:r>
            <a:r>
              <a:rPr sz="2100" b="1" spc="5" dirty="0">
                <a:solidFill>
                  <a:srgbClr val="001F5F"/>
                </a:solidFill>
                <a:latin typeface="Caladea"/>
                <a:cs typeface="Caladea"/>
              </a:rPr>
              <a:t>n</a:t>
            </a:r>
            <a:r>
              <a:rPr sz="2100" b="1" spc="-5" dirty="0">
                <a:solidFill>
                  <a:srgbClr val="001F5F"/>
                </a:solidFill>
                <a:latin typeface="Caladea"/>
                <a:cs typeface="Caladea"/>
              </a:rPr>
              <a:t>es</a:t>
            </a:r>
            <a:endParaRPr sz="2100" dirty="0">
              <a:latin typeface="Caladea"/>
              <a:cs typeface="Calade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926835" y="2929127"/>
            <a:ext cx="3360420" cy="2343785"/>
            <a:chOff x="5926835" y="2929127"/>
            <a:chExt cx="3360420" cy="2343785"/>
          </a:xfrm>
        </p:grpSpPr>
        <p:sp>
          <p:nvSpPr>
            <p:cNvPr id="22" name="object 22"/>
            <p:cNvSpPr/>
            <p:nvPr/>
          </p:nvSpPr>
          <p:spPr>
            <a:xfrm>
              <a:off x="5926835" y="2929127"/>
              <a:ext cx="310959" cy="162915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028435" y="2949574"/>
              <a:ext cx="114300" cy="1432560"/>
            </a:xfrm>
            <a:custGeom>
              <a:avLst/>
              <a:gdLst/>
              <a:ahLst/>
              <a:cxnLst/>
              <a:rect l="l" t="t" r="r" b="b"/>
              <a:pathLst>
                <a:path w="114300" h="1432560">
                  <a:moveTo>
                    <a:pt x="0" y="1317498"/>
                  </a:moveTo>
                  <a:lnTo>
                    <a:pt x="56134" y="1432306"/>
                  </a:lnTo>
                  <a:lnTo>
                    <a:pt x="104692" y="1337310"/>
                  </a:lnTo>
                  <a:lnTo>
                    <a:pt x="76073" y="1337310"/>
                  </a:lnTo>
                  <a:lnTo>
                    <a:pt x="37973" y="1336929"/>
                  </a:lnTo>
                  <a:lnTo>
                    <a:pt x="38139" y="1317837"/>
                  </a:lnTo>
                  <a:lnTo>
                    <a:pt x="0" y="1317498"/>
                  </a:lnTo>
                  <a:close/>
                </a:path>
                <a:path w="114300" h="1432560">
                  <a:moveTo>
                    <a:pt x="38139" y="1317837"/>
                  </a:moveTo>
                  <a:lnTo>
                    <a:pt x="37973" y="1336929"/>
                  </a:lnTo>
                  <a:lnTo>
                    <a:pt x="76073" y="1337310"/>
                  </a:lnTo>
                  <a:lnTo>
                    <a:pt x="76240" y="1318175"/>
                  </a:lnTo>
                  <a:lnTo>
                    <a:pt x="38139" y="1317837"/>
                  </a:lnTo>
                  <a:close/>
                </a:path>
                <a:path w="114300" h="1432560">
                  <a:moveTo>
                    <a:pt x="76240" y="1318175"/>
                  </a:moveTo>
                  <a:lnTo>
                    <a:pt x="76073" y="1337310"/>
                  </a:lnTo>
                  <a:lnTo>
                    <a:pt x="104692" y="1337310"/>
                  </a:lnTo>
                  <a:lnTo>
                    <a:pt x="114300" y="1318514"/>
                  </a:lnTo>
                  <a:lnTo>
                    <a:pt x="76240" y="1318175"/>
                  </a:lnTo>
                  <a:close/>
                </a:path>
                <a:path w="114300" h="1432560">
                  <a:moveTo>
                    <a:pt x="49656" y="0"/>
                  </a:moveTo>
                  <a:lnTo>
                    <a:pt x="38139" y="1317837"/>
                  </a:lnTo>
                  <a:lnTo>
                    <a:pt x="76240" y="1318175"/>
                  </a:lnTo>
                  <a:lnTo>
                    <a:pt x="87756" y="253"/>
                  </a:lnTo>
                  <a:lnTo>
                    <a:pt x="49656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507985" y="4354830"/>
              <a:ext cx="1764792" cy="90373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507985" y="4354830"/>
              <a:ext cx="1765300" cy="904240"/>
            </a:xfrm>
            <a:custGeom>
              <a:avLst/>
              <a:gdLst/>
              <a:ahLst/>
              <a:cxnLst/>
              <a:rect l="l" t="t" r="r" b="b"/>
              <a:pathLst>
                <a:path w="1765300" h="904239">
                  <a:moveTo>
                    <a:pt x="0" y="903732"/>
                  </a:moveTo>
                  <a:lnTo>
                    <a:pt x="1764792" y="903732"/>
                  </a:lnTo>
                  <a:lnTo>
                    <a:pt x="1764792" y="0"/>
                  </a:lnTo>
                  <a:lnTo>
                    <a:pt x="0" y="0"/>
                  </a:lnTo>
                  <a:lnTo>
                    <a:pt x="0" y="903732"/>
                  </a:lnTo>
                  <a:close/>
                </a:path>
              </a:pathLst>
            </a:custGeom>
            <a:ln w="28575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671942" y="4626305"/>
            <a:ext cx="1624457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-55" dirty="0">
                <a:solidFill>
                  <a:srgbClr val="001F5F"/>
                </a:solidFill>
                <a:latin typeface="Caladea"/>
                <a:cs typeface="Caladea"/>
              </a:rPr>
              <a:t>P</a:t>
            </a:r>
            <a:r>
              <a:rPr sz="2100" b="1" dirty="0">
                <a:solidFill>
                  <a:srgbClr val="001F5F"/>
                </a:solidFill>
                <a:latin typeface="Caladea"/>
                <a:cs typeface="Caladea"/>
              </a:rPr>
              <a:t>ersi</a:t>
            </a:r>
            <a:r>
              <a:rPr sz="2100" b="1" spc="-10" dirty="0">
                <a:solidFill>
                  <a:srgbClr val="001F5F"/>
                </a:solidFill>
                <a:latin typeface="Caladea"/>
                <a:cs typeface="Caladea"/>
              </a:rPr>
              <a:t>s</a:t>
            </a:r>
            <a:r>
              <a:rPr sz="2100" b="1" spc="-25" dirty="0">
                <a:solidFill>
                  <a:srgbClr val="001F5F"/>
                </a:solidFill>
                <a:latin typeface="Caladea"/>
                <a:cs typeface="Caladea"/>
              </a:rPr>
              <a:t>t</a:t>
            </a:r>
            <a:r>
              <a:rPr sz="2100" b="1" dirty="0">
                <a:solidFill>
                  <a:srgbClr val="001F5F"/>
                </a:solidFill>
                <a:latin typeface="Caladea"/>
                <a:cs typeface="Caladea"/>
              </a:rPr>
              <a:t>en</a:t>
            </a:r>
            <a:r>
              <a:rPr sz="2100" b="1" spc="-15" dirty="0">
                <a:solidFill>
                  <a:srgbClr val="001F5F"/>
                </a:solidFill>
                <a:latin typeface="Caladea"/>
                <a:cs typeface="Caladea"/>
              </a:rPr>
              <a:t>c</a:t>
            </a:r>
            <a:r>
              <a:rPr sz="2100" b="1" dirty="0">
                <a:solidFill>
                  <a:srgbClr val="001F5F"/>
                </a:solidFill>
                <a:latin typeface="Caladea"/>
                <a:cs typeface="Caladea"/>
              </a:rPr>
              <a:t>e</a:t>
            </a:r>
            <a:endParaRPr sz="2100" dirty="0">
              <a:latin typeface="Caladea"/>
              <a:cs typeface="Calade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044184" y="2913888"/>
            <a:ext cx="5550535" cy="2359025"/>
            <a:chOff x="6044184" y="2913888"/>
            <a:chExt cx="5550535" cy="2359025"/>
          </a:xfrm>
        </p:grpSpPr>
        <p:sp>
          <p:nvSpPr>
            <p:cNvPr id="28" name="object 28"/>
            <p:cNvSpPr/>
            <p:nvPr/>
          </p:nvSpPr>
          <p:spPr>
            <a:xfrm>
              <a:off x="6044184" y="2913888"/>
              <a:ext cx="2499360" cy="161848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086856" y="2933446"/>
              <a:ext cx="2303780" cy="1422400"/>
            </a:xfrm>
            <a:custGeom>
              <a:avLst/>
              <a:gdLst/>
              <a:ahLst/>
              <a:cxnLst/>
              <a:rect l="l" t="t" r="r" b="b"/>
              <a:pathLst>
                <a:path w="2303779" h="1422400">
                  <a:moveTo>
                    <a:pt x="2196133" y="1378684"/>
                  </a:moveTo>
                  <a:lnTo>
                    <a:pt x="2176272" y="1411096"/>
                  </a:lnTo>
                  <a:lnTo>
                    <a:pt x="2303526" y="1422145"/>
                  </a:lnTo>
                  <a:lnTo>
                    <a:pt x="2282639" y="1388617"/>
                  </a:lnTo>
                  <a:lnTo>
                    <a:pt x="2212340" y="1388617"/>
                  </a:lnTo>
                  <a:lnTo>
                    <a:pt x="2196133" y="1378684"/>
                  </a:lnTo>
                  <a:close/>
                </a:path>
                <a:path w="2303779" h="1422400">
                  <a:moveTo>
                    <a:pt x="2216060" y="1346165"/>
                  </a:moveTo>
                  <a:lnTo>
                    <a:pt x="2196133" y="1378684"/>
                  </a:lnTo>
                  <a:lnTo>
                    <a:pt x="2212340" y="1388617"/>
                  </a:lnTo>
                  <a:lnTo>
                    <a:pt x="2232279" y="1356105"/>
                  </a:lnTo>
                  <a:lnTo>
                    <a:pt x="2216060" y="1346165"/>
                  </a:lnTo>
                  <a:close/>
                </a:path>
                <a:path w="2303779" h="1422400">
                  <a:moveTo>
                    <a:pt x="2235962" y="1313687"/>
                  </a:moveTo>
                  <a:lnTo>
                    <a:pt x="2216060" y="1346165"/>
                  </a:lnTo>
                  <a:lnTo>
                    <a:pt x="2232279" y="1356105"/>
                  </a:lnTo>
                  <a:lnTo>
                    <a:pt x="2212340" y="1388617"/>
                  </a:lnTo>
                  <a:lnTo>
                    <a:pt x="2282639" y="1388617"/>
                  </a:lnTo>
                  <a:lnTo>
                    <a:pt x="2235962" y="1313687"/>
                  </a:lnTo>
                  <a:close/>
                </a:path>
                <a:path w="2303779" h="1422400">
                  <a:moveTo>
                    <a:pt x="19812" y="0"/>
                  </a:moveTo>
                  <a:lnTo>
                    <a:pt x="0" y="32512"/>
                  </a:lnTo>
                  <a:lnTo>
                    <a:pt x="2196133" y="1378684"/>
                  </a:lnTo>
                  <a:lnTo>
                    <a:pt x="2216060" y="1346165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801605" y="4354830"/>
              <a:ext cx="1778507" cy="90373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801605" y="4354830"/>
              <a:ext cx="1778635" cy="904240"/>
            </a:xfrm>
            <a:custGeom>
              <a:avLst/>
              <a:gdLst/>
              <a:ahLst/>
              <a:cxnLst/>
              <a:rect l="l" t="t" r="r" b="b"/>
              <a:pathLst>
                <a:path w="1778634" h="904239">
                  <a:moveTo>
                    <a:pt x="0" y="903732"/>
                  </a:moveTo>
                  <a:lnTo>
                    <a:pt x="1778507" y="903732"/>
                  </a:lnTo>
                  <a:lnTo>
                    <a:pt x="1778507" y="0"/>
                  </a:lnTo>
                  <a:lnTo>
                    <a:pt x="0" y="0"/>
                  </a:lnTo>
                  <a:lnTo>
                    <a:pt x="0" y="903732"/>
                  </a:lnTo>
                  <a:close/>
                </a:path>
              </a:pathLst>
            </a:custGeom>
            <a:ln w="28575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0192639" y="4626305"/>
            <a:ext cx="99885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-5" dirty="0">
                <a:solidFill>
                  <a:srgbClr val="001F5F"/>
                </a:solidFill>
                <a:latin typeface="Caladea"/>
                <a:cs typeface="Caladea"/>
              </a:rPr>
              <a:t>Utilities</a:t>
            </a:r>
            <a:endParaRPr sz="2100" dirty="0">
              <a:latin typeface="Caladea"/>
              <a:cs typeface="Calade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6060947" y="2906267"/>
            <a:ext cx="4782820" cy="1624965"/>
            <a:chOff x="6060947" y="2906267"/>
            <a:chExt cx="4782820" cy="1624965"/>
          </a:xfrm>
        </p:grpSpPr>
        <p:sp>
          <p:nvSpPr>
            <p:cNvPr id="34" name="object 34"/>
            <p:cNvSpPr/>
            <p:nvPr/>
          </p:nvSpPr>
          <p:spPr>
            <a:xfrm>
              <a:off x="6060947" y="2906267"/>
              <a:ext cx="4782311" cy="162458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103365" y="2925444"/>
              <a:ext cx="4587240" cy="1450340"/>
            </a:xfrm>
            <a:custGeom>
              <a:avLst/>
              <a:gdLst/>
              <a:ahLst/>
              <a:cxnLst/>
              <a:rect l="l" t="t" r="r" b="b"/>
              <a:pathLst>
                <a:path w="4587240" h="1450339">
                  <a:moveTo>
                    <a:pt x="4472067" y="1413763"/>
                  </a:moveTo>
                  <a:lnTo>
                    <a:pt x="4460875" y="1450085"/>
                  </a:lnTo>
                  <a:lnTo>
                    <a:pt x="4586859" y="1429130"/>
                  </a:lnTo>
                  <a:lnTo>
                    <a:pt x="4576629" y="1419352"/>
                  </a:lnTo>
                  <a:lnTo>
                    <a:pt x="4490212" y="1419352"/>
                  </a:lnTo>
                  <a:lnTo>
                    <a:pt x="4472067" y="1413763"/>
                  </a:lnTo>
                  <a:close/>
                </a:path>
                <a:path w="4587240" h="1450339">
                  <a:moveTo>
                    <a:pt x="4483304" y="1377294"/>
                  </a:moveTo>
                  <a:lnTo>
                    <a:pt x="4472067" y="1413763"/>
                  </a:lnTo>
                  <a:lnTo>
                    <a:pt x="4490212" y="1419352"/>
                  </a:lnTo>
                  <a:lnTo>
                    <a:pt x="4501515" y="1382902"/>
                  </a:lnTo>
                  <a:lnTo>
                    <a:pt x="4483304" y="1377294"/>
                  </a:lnTo>
                  <a:close/>
                </a:path>
                <a:path w="4587240" h="1450339">
                  <a:moveTo>
                    <a:pt x="4494530" y="1340865"/>
                  </a:moveTo>
                  <a:lnTo>
                    <a:pt x="4483304" y="1377294"/>
                  </a:lnTo>
                  <a:lnTo>
                    <a:pt x="4501515" y="1382902"/>
                  </a:lnTo>
                  <a:lnTo>
                    <a:pt x="4490212" y="1419352"/>
                  </a:lnTo>
                  <a:lnTo>
                    <a:pt x="4576629" y="1419352"/>
                  </a:lnTo>
                  <a:lnTo>
                    <a:pt x="4494530" y="1340865"/>
                  </a:lnTo>
                  <a:close/>
                </a:path>
                <a:path w="4587240" h="1450339">
                  <a:moveTo>
                    <a:pt x="11175" y="0"/>
                  </a:moveTo>
                  <a:lnTo>
                    <a:pt x="0" y="36321"/>
                  </a:lnTo>
                  <a:lnTo>
                    <a:pt x="4472067" y="1413763"/>
                  </a:lnTo>
                  <a:lnTo>
                    <a:pt x="4483304" y="1377294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49444" y="3295015"/>
            <a:ext cx="24009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25" dirty="0">
                <a:solidFill>
                  <a:srgbClr val="1F487C"/>
                </a:solidFill>
                <a:latin typeface="Arial"/>
                <a:cs typeface="Arial"/>
              </a:rPr>
              <a:t>THANK</a:t>
            </a:r>
            <a:r>
              <a:rPr sz="3200" b="0" spc="-20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3200" b="0" spc="-60" dirty="0">
                <a:solidFill>
                  <a:srgbClr val="1F487C"/>
                </a:solidFill>
                <a:latin typeface="Arial"/>
                <a:cs typeface="Arial"/>
              </a:rPr>
              <a:t>YOU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3621" y="567944"/>
            <a:ext cx="4624579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" dirty="0"/>
              <a:t>What </a:t>
            </a:r>
            <a:r>
              <a:rPr sz="3200" dirty="0"/>
              <a:t>is</a:t>
            </a:r>
            <a:r>
              <a:rPr sz="3200" spc="-150" dirty="0"/>
              <a:t> </a:t>
            </a:r>
            <a:r>
              <a:rPr sz="3200" dirty="0"/>
              <a:t>Spark?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4552" y="1552193"/>
            <a:ext cx="10639248" cy="155130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505"/>
              </a:spcBef>
              <a:buFont typeface="Wingdings"/>
              <a:buChar char=""/>
              <a:tabLst>
                <a:tab pos="356870" algn="l"/>
                <a:tab pos="357505" algn="l"/>
              </a:tabLst>
            </a:pPr>
            <a:r>
              <a:rPr sz="1800" spc="-5" dirty="0">
                <a:solidFill>
                  <a:srgbClr val="1F487C"/>
                </a:solidFill>
                <a:latin typeface="Carlito"/>
                <a:cs typeface="Carlito"/>
              </a:rPr>
              <a:t>Apache Spark is </a:t>
            </a:r>
            <a:r>
              <a:rPr sz="1800" dirty="0">
                <a:solidFill>
                  <a:srgbClr val="1F487C"/>
                </a:solidFill>
                <a:latin typeface="Carlito"/>
                <a:cs typeface="Carlito"/>
              </a:rPr>
              <a:t>an </a:t>
            </a:r>
            <a:r>
              <a:rPr sz="1800" spc="-5" dirty="0">
                <a:solidFill>
                  <a:srgbClr val="1F487C"/>
                </a:solidFill>
                <a:latin typeface="Carlito"/>
                <a:cs typeface="Carlito"/>
              </a:rPr>
              <a:t>open </a:t>
            </a:r>
            <a:r>
              <a:rPr sz="1800" spc="-20" dirty="0">
                <a:solidFill>
                  <a:srgbClr val="1F487C"/>
                </a:solidFill>
                <a:latin typeface="Carlito"/>
                <a:cs typeface="Carlito"/>
              </a:rPr>
              <a:t>source cluster </a:t>
            </a:r>
            <a:r>
              <a:rPr sz="1800" spc="-15" dirty="0">
                <a:solidFill>
                  <a:srgbClr val="1F487C"/>
                </a:solidFill>
                <a:latin typeface="Carlito"/>
                <a:cs typeface="Carlito"/>
              </a:rPr>
              <a:t>computing </a:t>
            </a:r>
            <a:r>
              <a:rPr sz="1800" spc="-20" dirty="0">
                <a:solidFill>
                  <a:srgbClr val="1F487C"/>
                </a:solidFill>
                <a:latin typeface="Carlito"/>
                <a:cs typeface="Carlito"/>
              </a:rPr>
              <a:t>framework </a:t>
            </a:r>
            <a:r>
              <a:rPr sz="1800" spc="-25" dirty="0">
                <a:solidFill>
                  <a:srgbClr val="1F487C"/>
                </a:solidFill>
                <a:latin typeface="Carlito"/>
                <a:cs typeface="Carlito"/>
              </a:rPr>
              <a:t>for </a:t>
            </a:r>
            <a:r>
              <a:rPr sz="1800" spc="-5" dirty="0">
                <a:solidFill>
                  <a:srgbClr val="1F487C"/>
                </a:solidFill>
                <a:latin typeface="Carlito"/>
                <a:cs typeface="Carlito"/>
              </a:rPr>
              <a:t>real-time </a:t>
            </a:r>
            <a:r>
              <a:rPr sz="1800" spc="-30" dirty="0">
                <a:solidFill>
                  <a:srgbClr val="1F487C"/>
                </a:solidFill>
                <a:latin typeface="Carlito"/>
                <a:cs typeface="Carlito"/>
              </a:rPr>
              <a:t>data</a:t>
            </a:r>
            <a:r>
              <a:rPr sz="1800" spc="345" dirty="0">
                <a:solidFill>
                  <a:srgbClr val="1F487C"/>
                </a:solidFill>
                <a:latin typeface="Carlito"/>
                <a:cs typeface="Carlito"/>
              </a:rPr>
              <a:t> </a:t>
            </a:r>
            <a:r>
              <a:rPr sz="1800" spc="-15" dirty="0">
                <a:solidFill>
                  <a:srgbClr val="1F487C"/>
                </a:solidFill>
                <a:latin typeface="Carlito"/>
                <a:cs typeface="Carlito"/>
              </a:rPr>
              <a:t>processing.</a:t>
            </a:r>
            <a:endParaRPr sz="1800" dirty="0">
              <a:latin typeface="Carlito"/>
              <a:cs typeface="Carlito"/>
            </a:endParaRPr>
          </a:p>
          <a:p>
            <a:pPr marL="356870" marR="1106805" indent="-344805">
              <a:lnSpc>
                <a:spcPct val="100000"/>
              </a:lnSpc>
              <a:spcBef>
                <a:spcPts val="409"/>
              </a:spcBef>
              <a:buFont typeface="Wingdings"/>
              <a:buChar char=""/>
              <a:tabLst>
                <a:tab pos="356870" algn="l"/>
                <a:tab pos="357505" algn="l"/>
              </a:tabLst>
            </a:pPr>
            <a:r>
              <a:rPr sz="1800" spc="-5" dirty="0">
                <a:solidFill>
                  <a:srgbClr val="1F487C"/>
                </a:solidFill>
                <a:latin typeface="Carlito"/>
                <a:cs typeface="Carlito"/>
              </a:rPr>
              <a:t>Main </a:t>
            </a:r>
            <a:r>
              <a:rPr sz="1800" spc="-35" dirty="0">
                <a:solidFill>
                  <a:srgbClr val="1F487C"/>
                </a:solidFill>
                <a:latin typeface="Carlito"/>
                <a:cs typeface="Carlito"/>
              </a:rPr>
              <a:t>feature </a:t>
            </a:r>
            <a:r>
              <a:rPr sz="1800" spc="-5" dirty="0">
                <a:solidFill>
                  <a:srgbClr val="1F487C"/>
                </a:solidFill>
                <a:latin typeface="Carlito"/>
                <a:cs typeface="Carlito"/>
              </a:rPr>
              <a:t>of </a:t>
            </a:r>
            <a:r>
              <a:rPr sz="1800" spc="-15" dirty="0">
                <a:solidFill>
                  <a:srgbClr val="1F487C"/>
                </a:solidFill>
                <a:latin typeface="Carlito"/>
                <a:cs typeface="Carlito"/>
              </a:rPr>
              <a:t>Apache </a:t>
            </a:r>
            <a:r>
              <a:rPr sz="1800" spc="-5" dirty="0">
                <a:solidFill>
                  <a:srgbClr val="1F487C"/>
                </a:solidFill>
                <a:latin typeface="Carlito"/>
                <a:cs typeface="Carlito"/>
              </a:rPr>
              <a:t>Spark </a:t>
            </a:r>
            <a:r>
              <a:rPr sz="1800" dirty="0">
                <a:solidFill>
                  <a:srgbClr val="1F487C"/>
                </a:solidFill>
                <a:latin typeface="Carlito"/>
                <a:cs typeface="Carlito"/>
              </a:rPr>
              <a:t>: </a:t>
            </a:r>
            <a:r>
              <a:rPr sz="1800" spc="-5" dirty="0">
                <a:solidFill>
                  <a:srgbClr val="1F487C"/>
                </a:solidFill>
                <a:latin typeface="Carlito"/>
                <a:cs typeface="Carlito"/>
              </a:rPr>
              <a:t>in-memory </a:t>
            </a:r>
            <a:r>
              <a:rPr sz="1800" spc="-20" dirty="0">
                <a:solidFill>
                  <a:srgbClr val="1F487C"/>
                </a:solidFill>
                <a:latin typeface="Carlito"/>
                <a:cs typeface="Carlito"/>
              </a:rPr>
              <a:t>cluster </a:t>
            </a:r>
            <a:r>
              <a:rPr sz="1800" spc="-15" dirty="0">
                <a:solidFill>
                  <a:srgbClr val="1F487C"/>
                </a:solidFill>
                <a:latin typeface="Carlito"/>
                <a:cs typeface="Carlito"/>
              </a:rPr>
              <a:t>computing that increases </a:t>
            </a:r>
            <a:r>
              <a:rPr sz="1800" dirty="0">
                <a:solidFill>
                  <a:srgbClr val="1F487C"/>
                </a:solidFill>
                <a:latin typeface="Carlito"/>
                <a:cs typeface="Carlito"/>
              </a:rPr>
              <a:t>the  </a:t>
            </a:r>
            <a:r>
              <a:rPr sz="1800" spc="-15" dirty="0">
                <a:solidFill>
                  <a:srgbClr val="1F487C"/>
                </a:solidFill>
                <a:latin typeface="Carlito"/>
                <a:cs typeface="Carlito"/>
              </a:rPr>
              <a:t>processing </a:t>
            </a:r>
            <a:r>
              <a:rPr sz="1800" spc="-10" dirty="0">
                <a:solidFill>
                  <a:srgbClr val="1F487C"/>
                </a:solidFill>
                <a:latin typeface="Carlito"/>
                <a:cs typeface="Carlito"/>
              </a:rPr>
              <a:t>speed </a:t>
            </a:r>
            <a:r>
              <a:rPr sz="1800" spc="-5" dirty="0">
                <a:solidFill>
                  <a:srgbClr val="1F487C"/>
                </a:solidFill>
                <a:latin typeface="Carlito"/>
                <a:cs typeface="Carlito"/>
              </a:rPr>
              <a:t>of </a:t>
            </a:r>
            <a:r>
              <a:rPr sz="1800" dirty="0">
                <a:solidFill>
                  <a:srgbClr val="1F487C"/>
                </a:solidFill>
                <a:latin typeface="Carlito"/>
                <a:cs typeface="Carlito"/>
              </a:rPr>
              <a:t>an</a:t>
            </a:r>
            <a:r>
              <a:rPr sz="1800" spc="125" dirty="0">
                <a:solidFill>
                  <a:srgbClr val="1F487C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1F487C"/>
                </a:solidFill>
                <a:latin typeface="Carlito"/>
                <a:cs typeface="Carlito"/>
              </a:rPr>
              <a:t>application.</a:t>
            </a:r>
            <a:endParaRPr sz="1800" dirty="0">
              <a:latin typeface="Carlito"/>
              <a:cs typeface="Carlito"/>
            </a:endParaRPr>
          </a:p>
          <a:p>
            <a:pPr marL="356870" marR="1353820" indent="-344805">
              <a:lnSpc>
                <a:spcPct val="100000"/>
              </a:lnSpc>
              <a:spcBef>
                <a:spcPts val="400"/>
              </a:spcBef>
              <a:buFont typeface="Wingdings"/>
              <a:buChar char=""/>
              <a:tabLst>
                <a:tab pos="356870" algn="l"/>
                <a:tab pos="357505" algn="l"/>
              </a:tabLst>
            </a:pPr>
            <a:r>
              <a:rPr sz="1800" spc="-5" dirty="0">
                <a:solidFill>
                  <a:srgbClr val="1F487C"/>
                </a:solidFill>
                <a:latin typeface="Carlito"/>
                <a:cs typeface="Carlito"/>
              </a:rPr>
              <a:t>Spark </a:t>
            </a:r>
            <a:r>
              <a:rPr sz="1800" spc="-15" dirty="0">
                <a:solidFill>
                  <a:srgbClr val="1F487C"/>
                </a:solidFill>
                <a:latin typeface="Carlito"/>
                <a:cs typeface="Carlito"/>
              </a:rPr>
              <a:t>provides </a:t>
            </a:r>
            <a:r>
              <a:rPr sz="1800" dirty="0">
                <a:solidFill>
                  <a:srgbClr val="1F487C"/>
                </a:solidFill>
                <a:latin typeface="Carlito"/>
                <a:cs typeface="Carlito"/>
              </a:rPr>
              <a:t>an </a:t>
            </a:r>
            <a:r>
              <a:rPr sz="1800" spc="-25" dirty="0">
                <a:solidFill>
                  <a:srgbClr val="1F487C"/>
                </a:solidFill>
                <a:latin typeface="Carlito"/>
                <a:cs typeface="Carlito"/>
              </a:rPr>
              <a:t>interface for </a:t>
            </a:r>
            <a:r>
              <a:rPr sz="1800" spc="-20" dirty="0">
                <a:solidFill>
                  <a:srgbClr val="1F487C"/>
                </a:solidFill>
                <a:latin typeface="Carlito"/>
                <a:cs typeface="Carlito"/>
              </a:rPr>
              <a:t>programming entire </a:t>
            </a:r>
            <a:r>
              <a:rPr sz="1800" spc="-35" dirty="0">
                <a:solidFill>
                  <a:srgbClr val="1F487C"/>
                </a:solidFill>
                <a:latin typeface="Carlito"/>
                <a:cs typeface="Carlito"/>
              </a:rPr>
              <a:t>clusters </a:t>
            </a:r>
            <a:r>
              <a:rPr sz="1800" spc="-5" dirty="0">
                <a:solidFill>
                  <a:srgbClr val="1F487C"/>
                </a:solidFill>
                <a:latin typeface="Carlito"/>
                <a:cs typeface="Carlito"/>
              </a:rPr>
              <a:t>with </a:t>
            </a:r>
            <a:r>
              <a:rPr sz="1800" spc="-20" dirty="0">
                <a:solidFill>
                  <a:srgbClr val="1F487C"/>
                </a:solidFill>
                <a:latin typeface="Carlito"/>
                <a:cs typeface="Carlito"/>
              </a:rPr>
              <a:t>implicit </a:t>
            </a:r>
            <a:r>
              <a:rPr sz="1800" spc="-30" dirty="0">
                <a:solidFill>
                  <a:srgbClr val="1F487C"/>
                </a:solidFill>
                <a:latin typeface="Carlito"/>
                <a:cs typeface="Carlito"/>
              </a:rPr>
              <a:t>data  </a:t>
            </a:r>
            <a:r>
              <a:rPr sz="1800" spc="-20" dirty="0">
                <a:solidFill>
                  <a:srgbClr val="1F487C"/>
                </a:solidFill>
                <a:latin typeface="Carlito"/>
                <a:cs typeface="Carlito"/>
              </a:rPr>
              <a:t>parallelism </a:t>
            </a:r>
            <a:r>
              <a:rPr sz="1800" dirty="0">
                <a:solidFill>
                  <a:srgbClr val="1F487C"/>
                </a:solidFill>
                <a:latin typeface="Carlito"/>
                <a:cs typeface="Carlito"/>
              </a:rPr>
              <a:t>and </a:t>
            </a:r>
            <a:r>
              <a:rPr sz="1800" spc="-20" dirty="0">
                <a:solidFill>
                  <a:srgbClr val="1F487C"/>
                </a:solidFill>
                <a:latin typeface="Carlito"/>
                <a:cs typeface="Carlito"/>
              </a:rPr>
              <a:t>fault</a:t>
            </a:r>
            <a:r>
              <a:rPr sz="1800" spc="114" dirty="0">
                <a:solidFill>
                  <a:srgbClr val="1F487C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1F487C"/>
                </a:solidFill>
                <a:latin typeface="Carlito"/>
                <a:cs typeface="Carlito"/>
              </a:rPr>
              <a:t>tolerance.</a:t>
            </a:r>
            <a:endParaRPr sz="18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25370" y="567944"/>
            <a:ext cx="428244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35" dirty="0"/>
              <a:t>Features </a:t>
            </a:r>
            <a:r>
              <a:rPr sz="3200" dirty="0"/>
              <a:t>of </a:t>
            </a:r>
            <a:r>
              <a:rPr sz="3200" spc="-10" dirty="0"/>
              <a:t>Apache</a:t>
            </a:r>
            <a:r>
              <a:rPr sz="3200" dirty="0"/>
              <a:t> </a:t>
            </a:r>
            <a:r>
              <a:rPr sz="3200" spc="-10" dirty="0"/>
              <a:t>Spark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812291" y="1981200"/>
            <a:ext cx="10567416" cy="3505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80053" y="295147"/>
            <a:ext cx="31965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Spark</a:t>
            </a:r>
            <a:r>
              <a:rPr sz="3200" spc="-160" dirty="0"/>
              <a:t> </a:t>
            </a:r>
            <a:r>
              <a:rPr sz="3200" spc="-10" dirty="0"/>
              <a:t>Components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677923" y="3898391"/>
            <a:ext cx="8027034" cy="597535"/>
          </a:xfrm>
          <a:prstGeom prst="rect">
            <a:avLst/>
          </a:prstGeom>
          <a:ln w="24384">
            <a:solidFill>
              <a:srgbClr val="385D88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050">
              <a:latin typeface="Times New Roman"/>
              <a:cs typeface="Times New Roman"/>
            </a:endParaRPr>
          </a:p>
          <a:p>
            <a:pPr marL="2540" algn="ctr">
              <a:lnSpc>
                <a:spcPct val="100000"/>
              </a:lnSpc>
            </a:pPr>
            <a:r>
              <a:rPr sz="1800" spc="-15" dirty="0">
                <a:latin typeface="Carlito"/>
                <a:cs typeface="Carlito"/>
              </a:rPr>
              <a:t>Apache </a:t>
            </a:r>
            <a:r>
              <a:rPr sz="1800" spc="-5" dirty="0">
                <a:latin typeface="Carlito"/>
                <a:cs typeface="Carlito"/>
              </a:rPr>
              <a:t>Spark </a:t>
            </a:r>
            <a:r>
              <a:rPr sz="1800" spc="-20" dirty="0">
                <a:latin typeface="Carlito"/>
                <a:cs typeface="Carlito"/>
              </a:rPr>
              <a:t>Core</a:t>
            </a:r>
            <a:r>
              <a:rPr sz="1800" spc="4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API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31492" y="2743200"/>
            <a:ext cx="1219200" cy="723900"/>
          </a:xfrm>
          <a:prstGeom prst="rect">
            <a:avLst/>
          </a:prstGeom>
          <a:ln w="24384">
            <a:solidFill>
              <a:srgbClr val="385D88"/>
            </a:solidFill>
          </a:ln>
        </p:spPr>
        <p:txBody>
          <a:bodyPr vert="horz" wrap="square" lIns="0" tIns="154305" rIns="0" bIns="0" rtlCol="0">
            <a:spAutoFit/>
          </a:bodyPr>
          <a:lstStyle/>
          <a:p>
            <a:pPr marL="198755">
              <a:lnSpc>
                <a:spcPct val="100000"/>
              </a:lnSpc>
              <a:spcBef>
                <a:spcPts val="1215"/>
              </a:spcBef>
            </a:pPr>
            <a:r>
              <a:rPr sz="1800" spc="-5" dirty="0">
                <a:latin typeface="Carlito"/>
                <a:cs typeface="Carlito"/>
              </a:rPr>
              <a:t>Spark</a:t>
            </a:r>
            <a:endParaRPr sz="1800">
              <a:latin typeface="Carlito"/>
              <a:cs typeface="Carlito"/>
            </a:endParaRPr>
          </a:p>
          <a:p>
            <a:pPr marL="282575">
              <a:lnSpc>
                <a:spcPct val="100000"/>
              </a:lnSpc>
            </a:pPr>
            <a:r>
              <a:rPr sz="1800" spc="-10" dirty="0">
                <a:latin typeface="Carlito"/>
                <a:cs typeface="Carlito"/>
              </a:rPr>
              <a:t>SQL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55491" y="2743201"/>
            <a:ext cx="1219200" cy="847668"/>
          </a:xfrm>
          <a:prstGeom prst="rect">
            <a:avLst/>
          </a:prstGeom>
          <a:ln w="24382">
            <a:solidFill>
              <a:srgbClr val="385D88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260985" marR="240029" indent="-5080" algn="ctr">
              <a:lnSpc>
                <a:spcPct val="100000"/>
              </a:lnSpc>
              <a:spcBef>
                <a:spcPts val="130"/>
              </a:spcBef>
            </a:pPr>
            <a:r>
              <a:rPr sz="1800" spc="-5" dirty="0">
                <a:latin typeface="Carlito"/>
                <a:cs typeface="Carlito"/>
              </a:rPr>
              <a:t>Spark  </a:t>
            </a:r>
            <a:r>
              <a:rPr sz="1800" spc="-15" dirty="0" smtClean="0">
                <a:latin typeface="Carlito"/>
                <a:cs typeface="Carlito"/>
              </a:rPr>
              <a:t>S</a:t>
            </a:r>
            <a:r>
              <a:rPr sz="1800" spc="-5" dirty="0" smtClean="0">
                <a:latin typeface="Carlito"/>
                <a:cs typeface="Carlito"/>
              </a:rPr>
              <a:t>t</a:t>
            </a:r>
            <a:r>
              <a:rPr sz="1800" spc="-65" dirty="0" smtClean="0">
                <a:latin typeface="Carlito"/>
                <a:cs typeface="Carlito"/>
              </a:rPr>
              <a:t>r</a:t>
            </a:r>
            <a:r>
              <a:rPr sz="1800" spc="-10" dirty="0" smtClean="0">
                <a:latin typeface="Carlito"/>
                <a:cs typeface="Carlito"/>
              </a:rPr>
              <a:t>e</a:t>
            </a:r>
            <a:r>
              <a:rPr sz="1800" dirty="0" smtClean="0">
                <a:latin typeface="Carlito"/>
                <a:cs typeface="Carlito"/>
              </a:rPr>
              <a:t>a</a:t>
            </a:r>
            <a:r>
              <a:rPr sz="1800" spc="5" dirty="0" smtClean="0">
                <a:latin typeface="Carlito"/>
                <a:cs typeface="Carlito"/>
              </a:rPr>
              <a:t>m</a:t>
            </a:r>
            <a:r>
              <a:rPr sz="1800" dirty="0" smtClean="0">
                <a:latin typeface="Carlito"/>
                <a:cs typeface="Carlito"/>
              </a:rPr>
              <a:t>i</a:t>
            </a:r>
            <a:r>
              <a:rPr sz="1800" spc="-15" dirty="0" smtClean="0">
                <a:latin typeface="Carlito"/>
                <a:cs typeface="Carlito"/>
              </a:rPr>
              <a:t>ng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79491" y="2743200"/>
            <a:ext cx="1219200" cy="723900"/>
          </a:xfrm>
          <a:prstGeom prst="rect">
            <a:avLst/>
          </a:prstGeom>
          <a:ln w="24382">
            <a:solidFill>
              <a:srgbClr val="385D88"/>
            </a:solidFill>
          </a:ln>
        </p:spPr>
        <p:txBody>
          <a:bodyPr vert="horz" wrap="square" lIns="0" tIns="154305" rIns="0" bIns="0" rtlCol="0">
            <a:spAutoFit/>
          </a:bodyPr>
          <a:lstStyle/>
          <a:p>
            <a:pPr marL="200660">
              <a:lnSpc>
                <a:spcPct val="100000"/>
              </a:lnSpc>
              <a:spcBef>
                <a:spcPts val="1215"/>
              </a:spcBef>
            </a:pPr>
            <a:r>
              <a:rPr sz="1800" spc="-5" dirty="0" smtClean="0">
                <a:latin typeface="Carlito"/>
                <a:cs typeface="Carlito"/>
              </a:rPr>
              <a:t>Spark</a:t>
            </a:r>
            <a:endParaRPr sz="1800" dirty="0" smtClean="0">
              <a:latin typeface="Carlito"/>
              <a:cs typeface="Carlito"/>
            </a:endParaRPr>
          </a:p>
          <a:p>
            <a:pPr marL="200660">
              <a:lnSpc>
                <a:spcPct val="100000"/>
              </a:lnSpc>
            </a:pPr>
            <a:r>
              <a:rPr sz="1800" spc="-5" dirty="0" smtClean="0">
                <a:latin typeface="Carlito"/>
                <a:cs typeface="Carlito"/>
              </a:rPr>
              <a:t>MLlib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03492" y="2743200"/>
            <a:ext cx="1219200" cy="599440"/>
          </a:xfrm>
          <a:prstGeom prst="rect">
            <a:avLst/>
          </a:prstGeom>
          <a:ln w="24382">
            <a:solidFill>
              <a:srgbClr val="385D88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120014">
              <a:lnSpc>
                <a:spcPct val="100000"/>
              </a:lnSpc>
            </a:pPr>
            <a:r>
              <a:rPr sz="1800" spc="-20" dirty="0">
                <a:latin typeface="Carlito"/>
                <a:cs typeface="Carlito"/>
              </a:rPr>
              <a:t>GraphX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51876" y="2743200"/>
            <a:ext cx="1219200" cy="599440"/>
          </a:xfrm>
          <a:prstGeom prst="rect">
            <a:avLst/>
          </a:prstGeom>
          <a:ln w="24384">
            <a:solidFill>
              <a:srgbClr val="385D88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2050">
              <a:latin typeface="Times New Roman"/>
              <a:cs typeface="Times New Roman"/>
            </a:endParaRPr>
          </a:p>
          <a:p>
            <a:pPr marL="142875">
              <a:lnSpc>
                <a:spcPct val="100000"/>
              </a:lnSpc>
            </a:pPr>
            <a:r>
              <a:rPr sz="1800" spc="-15" dirty="0">
                <a:latin typeface="Carlito"/>
                <a:cs typeface="Carlito"/>
              </a:rPr>
              <a:t>SparkR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3345" y="1040638"/>
            <a:ext cx="8382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5" dirty="0"/>
              <a:t>Resilient </a:t>
            </a:r>
            <a:r>
              <a:rPr sz="3200" spc="-15" dirty="0"/>
              <a:t>Distributed</a:t>
            </a:r>
            <a:r>
              <a:rPr sz="3200" spc="5" dirty="0"/>
              <a:t> </a:t>
            </a:r>
            <a:r>
              <a:rPr sz="3200" spc="-15" dirty="0"/>
              <a:t>Dataset(RDD)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685800" y="2438400"/>
            <a:ext cx="10668509" cy="1791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000" dirty="0">
                <a:solidFill>
                  <a:srgbClr val="1F487C"/>
                </a:solidFill>
                <a:latin typeface="Carlito"/>
                <a:cs typeface="Carlito"/>
              </a:rPr>
              <a:t>RDDs </a:t>
            </a:r>
            <a:r>
              <a:rPr sz="2000" spc="-20" dirty="0">
                <a:solidFill>
                  <a:srgbClr val="1F487C"/>
                </a:solidFill>
                <a:latin typeface="Carlito"/>
                <a:cs typeface="Carlito"/>
              </a:rPr>
              <a:t>are </a:t>
            </a:r>
            <a:r>
              <a:rPr sz="2000" dirty="0">
                <a:solidFill>
                  <a:srgbClr val="1F487C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1F487C"/>
                </a:solidFill>
                <a:latin typeface="Carlito"/>
                <a:cs typeface="Carlito"/>
              </a:rPr>
              <a:t>building </a:t>
            </a:r>
            <a:r>
              <a:rPr sz="2000" spc="-15" dirty="0">
                <a:solidFill>
                  <a:srgbClr val="1F487C"/>
                </a:solidFill>
                <a:latin typeface="Carlito"/>
                <a:cs typeface="Carlito"/>
              </a:rPr>
              <a:t>blocks </a:t>
            </a:r>
            <a:r>
              <a:rPr sz="2000" spc="-5" dirty="0">
                <a:solidFill>
                  <a:srgbClr val="1F487C"/>
                </a:solidFill>
                <a:latin typeface="Carlito"/>
                <a:cs typeface="Carlito"/>
              </a:rPr>
              <a:t>of </a:t>
            </a:r>
            <a:r>
              <a:rPr sz="2000" spc="-20" dirty="0">
                <a:solidFill>
                  <a:srgbClr val="1F487C"/>
                </a:solidFill>
                <a:latin typeface="Carlito"/>
                <a:cs typeface="Carlito"/>
              </a:rPr>
              <a:t>any </a:t>
            </a:r>
            <a:r>
              <a:rPr sz="2000" dirty="0">
                <a:solidFill>
                  <a:srgbClr val="1F487C"/>
                </a:solidFill>
                <a:latin typeface="Carlito"/>
                <a:cs typeface="Carlito"/>
              </a:rPr>
              <a:t>Spark </a:t>
            </a:r>
            <a:r>
              <a:rPr sz="2000" spc="-15" dirty="0">
                <a:solidFill>
                  <a:srgbClr val="1F487C"/>
                </a:solidFill>
                <a:latin typeface="Carlito"/>
                <a:cs typeface="Carlito"/>
              </a:rPr>
              <a:t>application. </a:t>
            </a:r>
            <a:r>
              <a:rPr sz="2000" dirty="0">
                <a:solidFill>
                  <a:srgbClr val="1F487C"/>
                </a:solidFill>
                <a:latin typeface="Carlito"/>
                <a:cs typeface="Carlito"/>
              </a:rPr>
              <a:t>RDDs </a:t>
            </a:r>
            <a:r>
              <a:rPr sz="2000" spc="-15" dirty="0">
                <a:solidFill>
                  <a:srgbClr val="1F487C"/>
                </a:solidFill>
                <a:latin typeface="Carlito"/>
                <a:cs typeface="Carlito"/>
              </a:rPr>
              <a:t>Stands</a:t>
            </a:r>
            <a:r>
              <a:rPr sz="2000" spc="10" dirty="0">
                <a:solidFill>
                  <a:srgbClr val="1F487C"/>
                </a:solidFill>
                <a:latin typeface="Carlito"/>
                <a:cs typeface="Carlito"/>
              </a:rPr>
              <a:t> </a:t>
            </a:r>
            <a:r>
              <a:rPr sz="2000" spc="-30" dirty="0">
                <a:solidFill>
                  <a:srgbClr val="1F487C"/>
                </a:solidFill>
                <a:latin typeface="Carlito"/>
                <a:cs typeface="Carlito"/>
              </a:rPr>
              <a:t>for:</a:t>
            </a:r>
            <a:endParaRPr sz="20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buClr>
                <a:srgbClr val="1F487C"/>
              </a:buClr>
              <a:buFont typeface="Arial"/>
              <a:buChar char="•"/>
            </a:pPr>
            <a:endParaRPr sz="2700" dirty="0">
              <a:latin typeface="Carlito"/>
              <a:cs typeface="Carlito"/>
            </a:endParaRPr>
          </a:p>
          <a:p>
            <a:pPr marL="356870" indent="-344805">
              <a:lnSpc>
                <a:spcPct val="100000"/>
              </a:lnSpc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000" b="1" spc="-15" dirty="0">
                <a:solidFill>
                  <a:srgbClr val="1F487C"/>
                </a:solidFill>
                <a:latin typeface="Carlito"/>
                <a:cs typeface="Carlito"/>
              </a:rPr>
              <a:t>Resilient: </a:t>
            </a:r>
            <a:r>
              <a:rPr sz="2000" spc="-20" dirty="0">
                <a:solidFill>
                  <a:srgbClr val="1F487C"/>
                </a:solidFill>
                <a:latin typeface="Carlito"/>
                <a:cs typeface="Carlito"/>
              </a:rPr>
              <a:t>Fault </a:t>
            </a:r>
            <a:r>
              <a:rPr sz="2000" spc="-25" dirty="0">
                <a:solidFill>
                  <a:srgbClr val="1F487C"/>
                </a:solidFill>
                <a:latin typeface="Carlito"/>
                <a:cs typeface="Carlito"/>
              </a:rPr>
              <a:t>tolerant </a:t>
            </a:r>
            <a:r>
              <a:rPr sz="2000" dirty="0">
                <a:solidFill>
                  <a:srgbClr val="1F487C"/>
                </a:solidFill>
                <a:latin typeface="Carlito"/>
                <a:cs typeface="Carlito"/>
              </a:rPr>
              <a:t>and is capable </a:t>
            </a:r>
            <a:r>
              <a:rPr sz="2000" spc="-5" dirty="0">
                <a:solidFill>
                  <a:srgbClr val="1F487C"/>
                </a:solidFill>
                <a:latin typeface="Carlito"/>
                <a:cs typeface="Carlito"/>
              </a:rPr>
              <a:t>of rebuilding </a:t>
            </a:r>
            <a:r>
              <a:rPr sz="2000" spc="-25" dirty="0">
                <a:solidFill>
                  <a:srgbClr val="1F487C"/>
                </a:solidFill>
                <a:latin typeface="Carlito"/>
                <a:cs typeface="Carlito"/>
              </a:rPr>
              <a:t>data </a:t>
            </a:r>
            <a:r>
              <a:rPr sz="2000" spc="-5" dirty="0">
                <a:solidFill>
                  <a:srgbClr val="1F487C"/>
                </a:solidFill>
                <a:latin typeface="Carlito"/>
                <a:cs typeface="Carlito"/>
              </a:rPr>
              <a:t>on</a:t>
            </a:r>
            <a:r>
              <a:rPr sz="2000" spc="-130" dirty="0">
                <a:solidFill>
                  <a:srgbClr val="1F487C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1F487C"/>
                </a:solidFill>
                <a:latin typeface="Carlito"/>
                <a:cs typeface="Carlito"/>
              </a:rPr>
              <a:t>failure</a:t>
            </a:r>
            <a:endParaRPr sz="2000" dirty="0">
              <a:latin typeface="Carlito"/>
              <a:cs typeface="Carlito"/>
            </a:endParaRPr>
          </a:p>
          <a:p>
            <a:pPr marL="356870" indent="-344805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000" b="1" spc="-15" dirty="0">
                <a:solidFill>
                  <a:srgbClr val="1F487C"/>
                </a:solidFill>
                <a:latin typeface="Carlito"/>
                <a:cs typeface="Carlito"/>
              </a:rPr>
              <a:t>Distributed</a:t>
            </a:r>
            <a:r>
              <a:rPr sz="2000" spc="-15" dirty="0">
                <a:solidFill>
                  <a:srgbClr val="1F487C"/>
                </a:solidFill>
                <a:latin typeface="Carlito"/>
                <a:cs typeface="Carlito"/>
              </a:rPr>
              <a:t>: </a:t>
            </a:r>
            <a:r>
              <a:rPr sz="2000" spc="-20" dirty="0">
                <a:solidFill>
                  <a:srgbClr val="1F487C"/>
                </a:solidFill>
                <a:latin typeface="Carlito"/>
                <a:cs typeface="Carlito"/>
              </a:rPr>
              <a:t>Distributed </a:t>
            </a:r>
            <a:r>
              <a:rPr sz="2000" spc="-25" dirty="0">
                <a:solidFill>
                  <a:srgbClr val="1F487C"/>
                </a:solidFill>
                <a:latin typeface="Carlito"/>
                <a:cs typeface="Carlito"/>
              </a:rPr>
              <a:t>data </a:t>
            </a:r>
            <a:r>
              <a:rPr sz="2000" dirty="0">
                <a:solidFill>
                  <a:srgbClr val="1F487C"/>
                </a:solidFill>
                <a:latin typeface="Carlito"/>
                <a:cs typeface="Carlito"/>
              </a:rPr>
              <a:t>among the multiple nodes in a </a:t>
            </a:r>
            <a:r>
              <a:rPr sz="2000" spc="-20" dirty="0">
                <a:solidFill>
                  <a:srgbClr val="1F487C"/>
                </a:solidFill>
                <a:latin typeface="Carlito"/>
                <a:cs typeface="Carlito"/>
              </a:rPr>
              <a:t>cluster</a:t>
            </a:r>
            <a:endParaRPr sz="2000" dirty="0">
              <a:latin typeface="Carlito"/>
              <a:cs typeface="Carlito"/>
            </a:endParaRPr>
          </a:p>
          <a:p>
            <a:pPr marL="356870" indent="-344805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000" b="1" spc="-20" dirty="0">
                <a:solidFill>
                  <a:srgbClr val="1F487C"/>
                </a:solidFill>
                <a:latin typeface="Carlito"/>
                <a:cs typeface="Carlito"/>
              </a:rPr>
              <a:t>Dataset: </a:t>
            </a:r>
            <a:r>
              <a:rPr sz="2000" spc="-15" dirty="0">
                <a:solidFill>
                  <a:srgbClr val="1F487C"/>
                </a:solidFill>
                <a:latin typeface="Carlito"/>
                <a:cs typeface="Carlito"/>
              </a:rPr>
              <a:t>Collection </a:t>
            </a:r>
            <a:r>
              <a:rPr sz="2000" dirty="0">
                <a:solidFill>
                  <a:srgbClr val="1F487C"/>
                </a:solidFill>
                <a:latin typeface="Carlito"/>
                <a:cs typeface="Carlito"/>
              </a:rPr>
              <a:t>of </a:t>
            </a:r>
            <a:r>
              <a:rPr sz="2000" spc="-5" dirty="0">
                <a:solidFill>
                  <a:srgbClr val="1F487C"/>
                </a:solidFill>
                <a:latin typeface="Carlito"/>
                <a:cs typeface="Carlito"/>
              </a:rPr>
              <a:t>partitioned </a:t>
            </a:r>
            <a:r>
              <a:rPr sz="2000" spc="-25" dirty="0">
                <a:solidFill>
                  <a:srgbClr val="1F487C"/>
                </a:solidFill>
                <a:latin typeface="Carlito"/>
                <a:cs typeface="Carlito"/>
              </a:rPr>
              <a:t>data </a:t>
            </a:r>
            <a:r>
              <a:rPr sz="2000" spc="-15" dirty="0">
                <a:solidFill>
                  <a:srgbClr val="1F487C"/>
                </a:solidFill>
                <a:latin typeface="Carlito"/>
                <a:cs typeface="Carlito"/>
              </a:rPr>
              <a:t>with</a:t>
            </a:r>
            <a:r>
              <a:rPr sz="2000" spc="15" dirty="0">
                <a:solidFill>
                  <a:srgbClr val="1F487C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1F487C"/>
                </a:solidFill>
                <a:latin typeface="Carlito"/>
                <a:cs typeface="Carlito"/>
              </a:rPr>
              <a:t>values</a:t>
            </a:r>
            <a:endParaRPr sz="20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34153" y="2382773"/>
            <a:ext cx="19215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Resilient </a:t>
            </a:r>
            <a:r>
              <a:rPr spc="-20" dirty="0"/>
              <a:t>Distributed  </a:t>
            </a:r>
            <a:r>
              <a:rPr spc="-15" dirty="0"/>
              <a:t>Dataset(RDD)</a:t>
            </a:r>
          </a:p>
        </p:txBody>
      </p:sp>
      <p:sp>
        <p:nvSpPr>
          <p:cNvPr id="3" name="object 3"/>
          <p:cNvSpPr/>
          <p:nvPr/>
        </p:nvSpPr>
        <p:spPr>
          <a:xfrm>
            <a:off x="2176272" y="1981200"/>
            <a:ext cx="8491728" cy="30906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34153" y="2382773"/>
            <a:ext cx="19215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Resilient </a:t>
            </a:r>
            <a:r>
              <a:rPr spc="-20" dirty="0"/>
              <a:t>Distributed  </a:t>
            </a:r>
            <a:r>
              <a:rPr spc="-15" dirty="0"/>
              <a:t>Dataset(RDD)</a:t>
            </a:r>
          </a:p>
        </p:txBody>
      </p:sp>
      <p:sp>
        <p:nvSpPr>
          <p:cNvPr id="3" name="object 3"/>
          <p:cNvSpPr/>
          <p:nvPr/>
        </p:nvSpPr>
        <p:spPr>
          <a:xfrm>
            <a:off x="1275588" y="1981200"/>
            <a:ext cx="9287256" cy="33238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</TotalTime>
  <Words>658</Words>
  <Application>Microsoft Office PowerPoint</Application>
  <PresentationFormat>Custom</PresentationFormat>
  <Paragraphs>179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Slide 1</vt:lpstr>
      <vt:lpstr>Real Time Analytics</vt:lpstr>
      <vt:lpstr>Why Spark when Hadoop is already there?</vt:lpstr>
      <vt:lpstr>What is Spark?</vt:lpstr>
      <vt:lpstr>Features of Apache Spark</vt:lpstr>
      <vt:lpstr>Spark Components</vt:lpstr>
      <vt:lpstr>Resilient Distributed Dataset(RDD)</vt:lpstr>
      <vt:lpstr>Resilient Distributed  Dataset(RDD)</vt:lpstr>
      <vt:lpstr>Resilient Distributed  Dataset(RDD)</vt:lpstr>
      <vt:lpstr>Resilient Distributed Dataset(RDD)</vt:lpstr>
      <vt:lpstr>Working of Spark Architecture</vt:lpstr>
      <vt:lpstr>Working of Spark Architecture</vt:lpstr>
      <vt:lpstr>Working of Spark Architecture</vt:lpstr>
      <vt:lpstr>Slide 14</vt:lpstr>
      <vt:lpstr>Slide 15</vt:lpstr>
      <vt:lpstr>Slide 16</vt:lpstr>
      <vt:lpstr>Slide 17</vt:lpstr>
      <vt:lpstr>Slide 18</vt:lpstr>
      <vt:lpstr>Spark RDD Features</vt:lpstr>
      <vt:lpstr>Create   RDD</vt:lpstr>
      <vt:lpstr>Spark paired RDDs Creation</vt:lpstr>
      <vt:lpstr>Spark SQL</vt:lpstr>
      <vt:lpstr>Features of Spark SQL</vt:lpstr>
      <vt:lpstr>Spark SQL Architecture</vt:lpstr>
      <vt:lpstr>SQL Context</vt:lpstr>
      <vt:lpstr>DataFrame</vt:lpstr>
      <vt:lpstr>Features of DataFrames</vt:lpstr>
      <vt:lpstr>Create DataFrame</vt:lpstr>
      <vt:lpstr>Different Types of DataSources</vt:lpstr>
      <vt:lpstr>Spark MLib</vt:lpstr>
      <vt:lpstr>Algorithms and Utilities in Spark MLib</vt:lpstr>
      <vt:lpstr>Spark Mlib Tools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trilok sharma</cp:lastModifiedBy>
  <cp:revision>3</cp:revision>
  <dcterms:created xsi:type="dcterms:W3CDTF">2023-02-27T16:34:07Z</dcterms:created>
  <dcterms:modified xsi:type="dcterms:W3CDTF">2023-02-27T18:33:26Z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2021-11-22T00:00:00Z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2023-02-27T00:00:00Z</vt:filetime>
  </property>
</Properties>
</file>